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bin" ContentType="application/vnd.openxmlformats-officedocument.oleObject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94" r:id="rId2"/>
    <p:sldId id="297" r:id="rId3"/>
    <p:sldId id="296" r:id="rId4"/>
    <p:sldId id="269" r:id="rId5"/>
    <p:sldId id="299" r:id="rId6"/>
    <p:sldId id="274" r:id="rId7"/>
    <p:sldId id="286" r:id="rId8"/>
    <p:sldId id="298" r:id="rId9"/>
    <p:sldId id="302" r:id="rId10"/>
    <p:sldId id="270" r:id="rId11"/>
    <p:sldId id="303" r:id="rId12"/>
    <p:sldId id="288" r:id="rId13"/>
    <p:sldId id="304" r:id="rId14"/>
    <p:sldId id="272" r:id="rId15"/>
    <p:sldId id="289" r:id="rId16"/>
    <p:sldId id="290" r:id="rId17"/>
    <p:sldId id="291" r:id="rId18"/>
    <p:sldId id="300" r:id="rId19"/>
    <p:sldId id="292" r:id="rId20"/>
    <p:sldId id="279" r:id="rId21"/>
    <p:sldId id="280" r:id="rId22"/>
    <p:sldId id="301" r:id="rId23"/>
    <p:sldId id="273" r:id="rId24"/>
    <p:sldId id="305" r:id="rId25"/>
    <p:sldId id="293" r:id="rId26"/>
    <p:sldId id="282" r:id="rId27"/>
    <p:sldId id="260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9E4C"/>
    <a:srgbClr val="E2F0D9"/>
    <a:srgbClr val="F1F8EC"/>
    <a:srgbClr val="015529"/>
    <a:srgbClr val="548235"/>
    <a:srgbClr val="014723"/>
    <a:srgbClr val="D8E6E7"/>
    <a:srgbClr val="299D80"/>
    <a:srgbClr val="129473"/>
    <a:srgbClr val="276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2" autoAdjust="0"/>
    <p:restoredTop sz="94660"/>
  </p:normalViewPr>
  <p:slideViewPr>
    <p:cSldViewPr snapToGrid="0">
      <p:cViewPr>
        <p:scale>
          <a:sx n="50" d="100"/>
          <a:sy n="50" d="100"/>
        </p:scale>
        <p:origin x="636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30" Type="http://schemas.openxmlformats.org/officeDocument/2006/relationships/tags" Target="tags/tag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88542-8802-4B87-9091-59CD01CCE8CD}" type="datetimeFigureOut">
              <a:rPr lang="zh-CN" altLang="en-US" smtClean="0"/>
              <a:t>2025-02-21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02F37-9261-4F8B-9652-2016387BD2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链接：https://pan.baidu.com/s/1dBUOykZfGkjoJj8YrmZuTw?pwd=7788 </a:t>
            </a:r>
          </a:p>
          <a:p>
            <a:r>
              <a:rPr lang="zh-CN" altLang="en-US"/>
              <a:t>提取码：7788</a:t>
            </a: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89C00-3007-445F-903C-C55D6E6A64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0.jpg"/><Relationship Id="rId6" Type="http://schemas.openxmlformats.org/officeDocument/2006/relationships/image" Target="../media/image1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8.jpg"/><Relationship Id="rId6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9.jpg"/><Relationship Id="rId6" Type="http://schemas.openxmlformats.org/officeDocument/2006/relationships/image" Target="../media/image1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20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Relationship Id="rId3" Type="http://schemas.openxmlformats.org/officeDocument/2006/relationships/image" Target="../media/image5.png"/><Relationship Id="rId4" Type="http://schemas.openxmlformats.org/officeDocument/2006/relationships/image" Target="../media/image21.jpg"/><Relationship Id="rId5" Type="http://schemas.openxmlformats.org/officeDocument/2006/relationships/image" Target="../media/image1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jpg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emf"/><Relationship Id="rId6" Type="http://schemas.openxmlformats.org/officeDocument/2006/relationships/image" Target="../media/image11.png"/><Relationship Id="rId7" Type="http://schemas.openxmlformats.org/officeDocument/2006/relationships/image" Target="../media/image22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23.jpg"/><Relationship Id="rId6" Type="http://schemas.openxmlformats.org/officeDocument/2006/relationships/image" Target="../media/image24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jpg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emf"/><Relationship Id="rId6" Type="http://schemas.openxmlformats.org/officeDocument/2006/relationships/image" Target="../media/image11.png"/><Relationship Id="rId7" Type="http://schemas.openxmlformats.org/officeDocument/2006/relationships/image" Target="../media/image25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26.jpg"/><Relationship Id="rId6" Type="http://schemas.openxmlformats.org/officeDocument/2006/relationships/image" Target="../media/image1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4" Type="http://schemas.openxmlformats.org/officeDocument/2006/relationships/image" Target="../media/image9.jpeg"/><Relationship Id="rId5" Type="http://schemas.openxmlformats.org/officeDocument/2006/relationships/image" Target="../media/image1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oleObject" Target="../embeddings/oleObject1.bin"/><Relationship Id="rId4" Type="http://schemas.openxmlformats.org/officeDocument/2006/relationships/image" Target="../media/image7.emf"/><Relationship Id="rId5" Type="http://schemas.openxmlformats.org/officeDocument/2006/relationships/image" Target="../media/image11.png"/><Relationship Id="rId6" Type="http://schemas.openxmlformats.org/officeDocument/2006/relationships/image" Target="../media/image27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28.jpg"/><Relationship Id="rId5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3.jpg"/><Relationship Id="rId6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5.jpg"/><Relationship Id="rId6" Type="http://schemas.openxmlformats.org/officeDocument/2006/relationships/image" Target="../media/image16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7.jp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C4086-F3BC-FFB6-CA0C-58DA79DA2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680DCF25-E020-F0F4-AF23-803BB1E86EF9}"/>
              </a:ext>
            </a:extLst>
          </p:cNvPr>
          <p:cNvSpPr txBox="1"/>
          <p:nvPr/>
        </p:nvSpPr>
        <p:spPr>
          <a:xfrm>
            <a:off x="2705100" y="-441960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/>
              </a:rPr>
              <a:t>HSVmode:HSV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FC01C48-B016-3BD0-D9AB-C6A9E407C170}"/>
              </a:ext>
            </a:extLst>
          </p:cNvPr>
          <p:cNvGrpSpPr/>
          <p:nvPr/>
        </p:nvGrpSpPr>
        <p:grpSpPr>
          <a:xfrm>
            <a:off x="-436888" y="-1728379"/>
            <a:ext cx="12895588" cy="8837254"/>
            <a:chOff x="154818" y="694772"/>
            <a:chExt cx="12895588" cy="8837254"/>
          </a:xfrm>
        </p:grpSpPr>
        <p:pic>
          <p:nvPicPr>
            <p:cNvPr id="27" name="Picture 26" descr="677d22b86e9b106229962a7f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895" y="1829966"/>
              <a:ext cx="12229811" cy="7643631"/>
            </a:xfrm>
            <a:prstGeom prst="rect">
              <a:avLst/>
            </a:prstGeom>
          </p:spPr>
        </p:pic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831333D2-E89E-610F-0934-ADC252C648D3}"/>
                </a:ext>
              </a:extLst>
            </p:cNvPr>
            <p:cNvSpPr/>
            <p:nvPr/>
          </p:nvSpPr>
          <p:spPr>
            <a:xfrm>
              <a:off x="154818" y="7406817"/>
              <a:ext cx="12895588" cy="21252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淘宝-想搞设计PPT(倒卖必究)-26">
              <a:extLst>
                <a:ext uri="{FF2B5EF4-FFF2-40B4-BE49-F238E27FC236}">
                  <a16:creationId xmlns:a16="http://schemas.microsoft.com/office/drawing/2014/main" id="{826A12F4-921D-EFAC-70D4-D58ECAFB9046}"/>
                </a:ext>
              </a:extLst>
            </p:cNvPr>
            <p:cNvSpPr/>
            <p:nvPr/>
          </p:nvSpPr>
          <p:spPr>
            <a:xfrm>
              <a:off x="340786" y="694772"/>
              <a:ext cx="12442920" cy="3825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A188FAF8-1934-EB1E-1880-6EC390334708}"/>
              </a:ext>
            </a:extLst>
          </p:cNvPr>
          <p:cNvSpPr/>
          <p:nvPr/>
        </p:nvSpPr>
        <p:spPr>
          <a:xfrm>
            <a:off x="-250920" y="2101037"/>
            <a:ext cx="12656029" cy="2880000"/>
          </a:xfrm>
          <a:prstGeom prst="rect">
            <a:avLst/>
          </a:prstGeom>
          <a:solidFill>
            <a:srgbClr val="15548D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145B1A1B-0749-76B2-8706-A9757F19AE1E}"/>
              </a:ext>
            </a:extLst>
          </p:cNvPr>
          <p:cNvSpPr txBox="1"/>
          <p:nvPr/>
        </p:nvSpPr>
        <p:spPr>
          <a:xfrm>
            <a:off x="3047212" y="5680998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/>
                <a:cs typeface="+mn-ea"/>
                <a:sym typeface="+mn-lt"/>
              </a:rPr>
              <a:t>答辩人：想搞设计</a:t>
            </a:r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4A2250C8-20D7-FB0C-03C3-13C6F21B3EAD}"/>
              </a:ext>
            </a:extLst>
          </p:cNvPr>
          <p:cNvSpPr txBox="1"/>
          <p:nvPr/>
        </p:nvSpPr>
        <p:spPr>
          <a:xfrm>
            <a:off x="6651797" y="568099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/>
                <a:cs typeface="+mn-ea"/>
                <a:sym typeface="+mn-lt"/>
              </a:rPr>
              <a:t>指导老师：想搞设计</a:t>
            </a:r>
          </a:p>
        </p:txBody>
      </p:sp>
      <p:sp>
        <p:nvSpPr>
          <p:cNvPr id="22" name="淘宝-想搞设计PPT(倒卖必究)-22">
            <a:extLst>
              <a:ext uri="{FF2B5EF4-FFF2-40B4-BE49-F238E27FC236}">
                <a16:creationId xmlns:a16="http://schemas.microsoft.com/office/drawing/2014/main" id="{82FB6EB9-E28F-833A-8668-291FF01BC1BD}"/>
              </a:ext>
            </a:extLst>
          </p:cNvPr>
          <p:cNvSpPr txBox="1"/>
          <p:nvPr/>
        </p:nvSpPr>
        <p:spPr>
          <a:xfrm>
            <a:off x="4927626" y="3974621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华中科技大学答辩模版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/>
            </a: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CB0F583D-4B3D-C7E0-DE8E-1A0F3D49A60E}"/>
              </a:ext>
            </a:extLst>
          </p:cNvPr>
          <p:cNvSpPr txBox="1"/>
          <p:nvPr/>
        </p:nvSpPr>
        <p:spPr>
          <a:xfrm>
            <a:off x="281730" y="2645414"/>
            <a:ext cx="116285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300" dirty="0">
                <a:solidFill>
                  <a:schemeClr val="bg1"/>
                </a:solidFill>
                <a:cs typeface="+mn-ea"/>
                <a:sym typeface="+mn-lt"/>
              </a:rPr>
              <a:t>导航栏设计</a:t>
            </a:r>
            <a:r>
              <a:rPr lang="en-US" altLang="zh-CN" sz="6000" b="1" spc="300" dirty="0">
                <a:solidFill>
                  <a:schemeClr val="bg1"/>
                </a:solidFill>
                <a:cs typeface="+mn-ea"/>
                <a:sym typeface="+mn-lt"/>
              </a:rPr>
              <a:t>·</a:t>
            </a:r>
            <a:r>
              <a:rPr lang="zh-CN" altLang="en-US" sz="6000" b="1" spc="300" dirty="0">
                <a:solidFill>
                  <a:schemeClr val="bg1"/>
                </a:solidFill>
                <a:cs typeface="+mn-ea"/>
                <a:sym typeface="+mn-lt"/>
              </a:rPr>
              <a:t>毕业答辩</a:t>
            </a:r>
            <a:r>
              <a:rPr lang="en-US" altLang="zh-CN" sz="6000" b="1" spc="3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6000" b="1" spc="300" dirty="0">
                <a:solidFill>
                  <a:schemeClr val="bg1"/>
                </a:solidFill>
                <a:cs typeface="+mn-ea"/>
                <a:sym typeface="+mn-lt"/>
              </a:rPr>
              <a:t>模板</a:t>
            </a:r>
          </a:p>
        </p:txBody>
      </p:sp>
      <p:pic>
        <p:nvPicPr>
          <p:cNvPr id="28" name="Picture 27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756" y="374223"/>
            <a:ext cx="4152487" cy="9120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661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31902E87-F64C-99E2-B6B1-C61ED03687B5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55600" dist="1905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3" name="淘宝-想搞设计PPT(倒卖必究)-3"/>
          <p:cNvCxnSpPr/>
          <p:nvPr/>
        </p:nvCxnSpPr>
        <p:spPr>
          <a:xfrm>
            <a:off x="2858891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淘宝-想搞设计PPT(倒卖必究)-4"/>
          <p:cNvCxnSpPr/>
          <p:nvPr/>
        </p:nvCxnSpPr>
        <p:spPr>
          <a:xfrm>
            <a:off x="8066265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淘宝-想搞设计PPT(倒卖必究)-5"/>
          <p:cNvCxnSpPr/>
          <p:nvPr/>
        </p:nvCxnSpPr>
        <p:spPr>
          <a:xfrm>
            <a:off x="9802055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淘宝-想搞设计PPT(倒卖必究)-6"/>
          <p:cNvSpPr txBox="1"/>
          <p:nvPr/>
        </p:nvSpPr>
        <p:spPr>
          <a:xfrm>
            <a:off x="3147141" y="211334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绪论背景</a:t>
            </a:r>
          </a:p>
        </p:txBody>
      </p:sp>
      <p:sp>
        <p:nvSpPr>
          <p:cNvPr id="7" name="淘宝-想搞设计PPT(倒卖必究)-7"/>
          <p:cNvSpPr txBox="1"/>
          <p:nvPr/>
        </p:nvSpPr>
        <p:spPr>
          <a:xfrm>
            <a:off x="6375067" y="2113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关键技术难点</a:t>
            </a:r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835451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研究成果</a:t>
            </a:r>
          </a:p>
        </p:txBody>
      </p:sp>
      <p:sp>
        <p:nvSpPr>
          <p:cNvPr id="9" name="淘宝-想搞设计PPT(倒卖必究)-9"/>
          <p:cNvSpPr txBox="1"/>
          <p:nvPr/>
        </p:nvSpPr>
        <p:spPr>
          <a:xfrm>
            <a:off x="1009030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论文总结</a:t>
            </a:r>
          </a:p>
        </p:txBody>
      </p:sp>
      <p:sp>
        <p:nvSpPr>
          <p:cNvPr id="10" name="淘宝-想搞设计PPT(倒卖必究)-10"/>
          <p:cNvSpPr/>
          <p:nvPr/>
        </p:nvSpPr>
        <p:spPr>
          <a:xfrm>
            <a:off x="4634578" y="0"/>
            <a:ext cx="1656000" cy="792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淘宝-想搞设计PPT(倒卖必究)-11"/>
          <p:cNvSpPr txBox="1"/>
          <p:nvPr/>
        </p:nvSpPr>
        <p:spPr>
          <a:xfrm>
            <a:off x="4882932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/>
                </a:solidFill>
              </a:rPr>
              <a:t>研究思路</a:t>
            </a:r>
          </a:p>
        </p:txBody>
      </p:sp>
      <p:sp>
        <p:nvSpPr>
          <p:cNvPr id="25" name="淘宝-想搞设计PPT(倒卖必究)-25"/>
          <p:cNvSpPr/>
          <p:nvPr/>
        </p:nvSpPr>
        <p:spPr>
          <a:xfrm>
            <a:off x="421860" y="2480619"/>
            <a:ext cx="2841995" cy="2841995"/>
          </a:xfrm>
          <a:prstGeom prst="ellipse">
            <a:avLst/>
          </a:prstGeom>
          <a:solidFill>
            <a:srgbClr val="15548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淘宝-想搞设计PPT(倒卖必究)-26"/>
          <p:cNvSpPr/>
          <p:nvPr/>
        </p:nvSpPr>
        <p:spPr>
          <a:xfrm>
            <a:off x="555795" y="2614554"/>
            <a:ext cx="2574125" cy="2574125"/>
          </a:xfrm>
          <a:prstGeom prst="ellipse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15548D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研究方法概述</a:t>
            </a:r>
          </a:p>
        </p:txBody>
      </p:sp>
      <p:sp>
        <p:nvSpPr>
          <p:cNvPr id="27" name="淘宝-想搞设计PPT(倒卖必究)-27"/>
          <p:cNvSpPr/>
          <p:nvPr/>
        </p:nvSpPr>
        <p:spPr bwMode="auto">
          <a:xfrm flipH="1">
            <a:off x="3540917" y="1842900"/>
            <a:ext cx="538536" cy="4117432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rgbClr val="15548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淘宝-想搞设计PPT(倒卖必究)-29"/>
          <p:cNvSpPr/>
          <p:nvPr/>
        </p:nvSpPr>
        <p:spPr>
          <a:xfrm>
            <a:off x="4315875" y="184290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15548D"/>
                </a:solidFill>
                <a:cs typeface="+mn-ea"/>
                <a:sym typeface="+mn-lt"/>
              </a:rPr>
              <a:t>文献分析法</a:t>
            </a:r>
          </a:p>
        </p:txBody>
      </p:sp>
      <p:sp>
        <p:nvSpPr>
          <p:cNvPr id="30" name="淘宝-想搞设计PPT(倒卖必究)-30"/>
          <p:cNvSpPr/>
          <p:nvPr/>
        </p:nvSpPr>
        <p:spPr>
          <a:xfrm>
            <a:off x="4315873" y="2209776"/>
            <a:ext cx="7289847" cy="65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Lorem ipsum dolor sit amet, consectetuer adipiscing elit. Maecenas porttitor congue massa. Fusce posuere, magna sed pulvinar ultricies.</a:t>
            </a:r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2" name="淘宝-想搞设计PPT(倒卖必究)-32"/>
          <p:cNvSpPr/>
          <p:nvPr/>
        </p:nvSpPr>
        <p:spPr>
          <a:xfrm>
            <a:off x="4315875" y="5198913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15548D"/>
                </a:solidFill>
                <a:cs typeface="+mn-ea"/>
                <a:sym typeface="+mn-lt"/>
              </a:rPr>
              <a:t>案例分析法</a:t>
            </a:r>
          </a:p>
        </p:txBody>
      </p:sp>
      <p:sp>
        <p:nvSpPr>
          <p:cNvPr id="33" name="淘宝-想搞设计PPT(倒卖必究)-33"/>
          <p:cNvSpPr/>
          <p:nvPr/>
        </p:nvSpPr>
        <p:spPr>
          <a:xfrm>
            <a:off x="4315874" y="5577220"/>
            <a:ext cx="7289846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Lorem ipsum dolor sit amet, consectetuer adipiscing elit. </a:t>
            </a:r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5" name="淘宝-想搞设计PPT(倒卖必究)-35"/>
          <p:cNvSpPr/>
          <p:nvPr/>
        </p:nvSpPr>
        <p:spPr>
          <a:xfrm>
            <a:off x="4315875" y="3550793"/>
            <a:ext cx="6577480" cy="41819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6" name="淘宝-想搞设计PPT(倒卖必究)-36"/>
          <p:cNvSpPr/>
          <p:nvPr/>
        </p:nvSpPr>
        <p:spPr>
          <a:xfrm>
            <a:off x="4315875" y="352640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15548D"/>
                </a:solidFill>
                <a:cs typeface="+mn-ea"/>
                <a:sym typeface="+mn-lt"/>
              </a:rPr>
              <a:t>对比分析法</a:t>
            </a:r>
          </a:p>
        </p:txBody>
      </p:sp>
      <p:sp>
        <p:nvSpPr>
          <p:cNvPr id="37" name="淘宝-想搞设计PPT(倒卖必究)-37"/>
          <p:cNvSpPr txBox="1"/>
          <p:nvPr/>
        </p:nvSpPr>
        <p:spPr>
          <a:xfrm>
            <a:off x="4315874" y="3882289"/>
            <a:ext cx="7289846" cy="65825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60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</a:defRPr>
            </a:lvl1pPr>
          </a:lstStyle>
          <a:p>
            <a:r>
              <a:rPr lang="en-US" altLang="zh-CN">
                <a:solidFill/>
                <a:sym typeface="+mn-lt"/>
              </a:rPr>
              <a:t>Lorem ipsum dolor sit amet, consectetuer adipiscing elit. Maecenas porttitor congue massa. Fusce posuere, magna sed pulvinar ultricies.</a:t>
            </a:r>
            <a:endParaRPr lang="en-US" altLang="zh-CN" dirty="0">
              <a:sym typeface="+mn-lt"/>
            </a:endParaRPr>
          </a:p>
        </p:txBody>
      </p:sp>
      <p:cxnSp>
        <p:nvCxnSpPr>
          <p:cNvPr id="39" name="淘宝-想搞设计PPT(倒卖必究)-39"/>
          <p:cNvCxnSpPr/>
          <p:nvPr/>
        </p:nvCxnSpPr>
        <p:spPr>
          <a:xfrm>
            <a:off x="4409439" y="3190240"/>
            <a:ext cx="70920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淘宝-想搞设计PPT(倒卖必究)-40"/>
          <p:cNvCxnSpPr/>
          <p:nvPr/>
        </p:nvCxnSpPr>
        <p:spPr>
          <a:xfrm>
            <a:off x="4409439" y="4876800"/>
            <a:ext cx="70920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20" y="158235"/>
            <a:ext cx="2011854" cy="441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A4D89-4348-5F98-1B42-D194C6952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D50EEAFE-C2A9-E0F5-A46B-457C47E6EB4F}"/>
              </a:ext>
            </a:extLst>
          </p:cNvPr>
          <p:cNvGrpSpPr/>
          <p:nvPr/>
        </p:nvGrpSpPr>
        <p:grpSpPr>
          <a:xfrm>
            <a:off x="-436888" y="-1840923"/>
            <a:ext cx="12895588" cy="8837254"/>
            <a:chOff x="154818" y="694772"/>
            <a:chExt cx="12895588" cy="8837254"/>
          </a:xfrm>
        </p:grpSpPr>
        <p:pic>
          <p:nvPicPr>
            <p:cNvPr id="25" name="Picture 24" descr="66745243146b39377380bae0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895" y="1829116"/>
              <a:ext cx="12229811" cy="7645332"/>
            </a:xfrm>
            <a:prstGeom prst="rect">
              <a:avLst/>
            </a:prstGeom>
          </p:spPr>
        </p:pic>
        <p:sp>
          <p:nvSpPr>
            <p:cNvPr id="19" name="淘宝-想搞设计PPT(倒卖必究)-19">
              <a:extLst>
                <a:ext uri="{FF2B5EF4-FFF2-40B4-BE49-F238E27FC236}">
                  <a16:creationId xmlns:a16="http://schemas.microsoft.com/office/drawing/2014/main" id="{A4D17BAF-13CB-3DBE-757C-157915652B72}"/>
                </a:ext>
              </a:extLst>
            </p:cNvPr>
            <p:cNvSpPr/>
            <p:nvPr/>
          </p:nvSpPr>
          <p:spPr>
            <a:xfrm>
              <a:off x="154818" y="7406817"/>
              <a:ext cx="12895588" cy="21252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淘宝-想搞设计PPT(倒卖必究)-20">
              <a:extLst>
                <a:ext uri="{FF2B5EF4-FFF2-40B4-BE49-F238E27FC236}">
                  <a16:creationId xmlns:a16="http://schemas.microsoft.com/office/drawing/2014/main" id="{FF21412D-8FC5-91FD-73C4-49AB0D3EF43A}"/>
                </a:ext>
              </a:extLst>
            </p:cNvPr>
            <p:cNvSpPr/>
            <p:nvPr/>
          </p:nvSpPr>
          <p:spPr>
            <a:xfrm>
              <a:off x="340786" y="694772"/>
              <a:ext cx="12442920" cy="3825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C95A900F-7C98-92C6-3164-CE0E97824C14}"/>
              </a:ext>
            </a:extLst>
          </p:cNvPr>
          <p:cNvSpPr/>
          <p:nvPr/>
        </p:nvSpPr>
        <p:spPr>
          <a:xfrm>
            <a:off x="0" y="1989000"/>
            <a:ext cx="12191999" cy="2880000"/>
          </a:xfrm>
          <a:prstGeom prst="rect">
            <a:avLst/>
          </a:prstGeom>
          <a:solidFill>
            <a:srgbClr val="15548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淘宝-想搞设计PPT(倒卖必究)-22" hidden="1">
            <a:extLst>
              <a:ext uri="{FF2B5EF4-FFF2-40B4-BE49-F238E27FC236}">
                <a16:creationId xmlns:a16="http://schemas.microsoft.com/office/drawing/2014/main" id="{C481AD2A-6746-85B1-0A25-5EACB027882C}"/>
              </a:ext>
            </a:extLst>
          </p:cNvPr>
          <p:cNvSpPr txBox="1"/>
          <p:nvPr/>
        </p:nvSpPr>
        <p:spPr>
          <a:xfrm>
            <a:off x="3933390" y="3862959"/>
            <a:ext cx="4325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chemeClr val="bg1"/>
                </a:solidFill>
                <a:cs typeface="+mn-ea"/>
                <a:sym typeface="+mn-lt"/>
              </a:rPr>
              <a:t>四川师范大学 </a:t>
            </a:r>
            <a:r>
              <a:rPr lang="en-US" altLang="zh-CN" sz="2400" spc="100" dirty="0">
                <a:solidFill>
                  <a:schemeClr val="bg1"/>
                </a:solidFill>
                <a:cs typeface="+mn-ea"/>
                <a:sym typeface="+mn-lt"/>
              </a:rPr>
              <a:t>/ </a:t>
            </a:r>
            <a:r>
              <a:rPr lang="zh-CN" altLang="en-US" sz="2400" spc="100" dirty="0">
                <a:solidFill>
                  <a:schemeClr val="bg1"/>
                </a:solidFill>
                <a:cs typeface="+mn-ea"/>
                <a:sym typeface="+mn-lt"/>
              </a:rPr>
              <a:t>应用技术学院</a:t>
            </a:r>
          </a:p>
        </p:txBody>
      </p:sp>
      <p:sp>
        <p:nvSpPr>
          <p:cNvPr id="11" name="淘宝-想搞设计PPT(倒卖必究)-11" hidden="1">
            <a:extLst>
              <a:ext uri="{FF2B5EF4-FFF2-40B4-BE49-F238E27FC236}">
                <a16:creationId xmlns:a16="http://schemas.microsoft.com/office/drawing/2014/main" id="{47DA186B-2A6C-3BF1-F97D-A9EAD4376C0F}"/>
              </a:ext>
            </a:extLst>
          </p:cNvPr>
          <p:cNvSpPr txBox="1"/>
          <p:nvPr/>
        </p:nvSpPr>
        <p:spPr>
          <a:xfrm>
            <a:off x="281730" y="2533377"/>
            <a:ext cx="116285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300" dirty="0">
                <a:solidFill>
                  <a:schemeClr val="bg1"/>
                </a:solidFill>
                <a:cs typeface="+mn-ea"/>
                <a:sym typeface="+mn-lt"/>
              </a:rPr>
              <a:t>绪论背景</a:t>
            </a:r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C3049558-91CC-EF25-E745-8E03A54530D8}"/>
              </a:ext>
            </a:extLst>
          </p:cNvPr>
          <p:cNvSpPr txBox="1"/>
          <p:nvPr/>
        </p:nvSpPr>
        <p:spPr>
          <a:xfrm>
            <a:off x="3501073" y="3021349"/>
            <a:ext cx="5189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关键技术难点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8C265CA-BF4B-AC7C-65E3-E93221C78571}"/>
              </a:ext>
            </a:extLst>
          </p:cNvPr>
          <p:cNvGrpSpPr/>
          <p:nvPr/>
        </p:nvGrpSpPr>
        <p:grpSpPr>
          <a:xfrm>
            <a:off x="1165078" y="2927313"/>
            <a:ext cx="9861845" cy="1365983"/>
            <a:chOff x="1165078" y="2927313"/>
            <a:chExt cx="9861845" cy="1365983"/>
          </a:xfrm>
        </p:grpSpPr>
        <p:cxnSp>
          <p:nvCxn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E8F1AA3E-59CA-27A0-CBBB-61B81AC81B82}"/>
                </a:ext>
              </a:extLst>
            </p:cNvPr>
            <p:cNvCxnSpPr/>
            <p:nvPr/>
          </p:nvCxnSpPr>
          <p:spPr>
            <a:xfrm>
              <a:off x="1165078" y="2927313"/>
              <a:ext cx="986184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1C6C7B85-6597-488A-220C-44D36159EF95}"/>
                </a:ext>
              </a:extLst>
            </p:cNvPr>
            <p:cNvCxnSpPr/>
            <p:nvPr/>
          </p:nvCxnSpPr>
          <p:spPr>
            <a:xfrm>
              <a:off x="1165078" y="4293296"/>
              <a:ext cx="986184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953E294E-85E9-77D6-87BB-8067959CEBA5}"/>
              </a:ext>
            </a:extLst>
          </p:cNvPr>
          <p:cNvSpPr/>
          <p:nvPr/>
        </p:nvSpPr>
        <p:spPr>
          <a:xfrm>
            <a:off x="4340839" y="2095006"/>
            <a:ext cx="35103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bg1"/>
                </a:solidFill>
                <a:cs typeface="+mn-ea"/>
                <a:sym typeface="+mn-lt"/>
              </a:rPr>
              <a:t>PART·THREE</a:t>
            </a:r>
            <a:endParaRPr lang="zh-CN" altLang="en-US" sz="3600" spc="300" dirty="0">
              <a:cs typeface="+mn-ea"/>
              <a:sym typeface="+mn-lt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9D4F65E7-41F1-8585-D251-785B868C25DC}"/>
              </a:ext>
            </a:extLst>
          </p:cNvPr>
          <p:cNvSpPr txBox="1"/>
          <p:nvPr/>
        </p:nvSpPr>
        <p:spPr>
          <a:xfrm>
            <a:off x="4818297" y="3865627"/>
            <a:ext cx="2555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THEORY OF MOOD</a:t>
            </a:r>
          </a:p>
        </p:txBody>
      </p:sp>
      <p:pic>
        <p:nvPicPr>
          <p:cNvPr id="26" name="Picture 25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756" y="374223"/>
            <a:ext cx="4152487" cy="9120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332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E33E7BAF-FC23-01FE-5778-18DE62EAFEFF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55600" dist="1905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12" name="淘宝-想搞设计PPT(倒卖必究)-12">
            <a:extLst>
              <a:ext uri="{FF2B5EF4-FFF2-40B4-BE49-F238E27FC236}">
                <a16:creationId xmlns:a16="http://schemas.microsoft.com/office/drawing/2014/main" id="{B1542DAC-1873-1FD1-32E5-FCB9AEF75B39}"/>
              </a:ext>
            </a:extLst>
          </p:cNvPr>
          <p:cNvCxnSpPr/>
          <p:nvPr/>
        </p:nvCxnSpPr>
        <p:spPr>
          <a:xfrm>
            <a:off x="6521752" y="4937520"/>
            <a:ext cx="1836000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淘宝-想搞设计PPT(倒卖必究)-3"/>
          <p:cNvCxnSpPr/>
          <p:nvPr/>
        </p:nvCxnSpPr>
        <p:spPr>
          <a:xfrm>
            <a:off x="4594682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淘宝-想搞设计PPT(倒卖必究)-4"/>
          <p:cNvCxnSpPr/>
          <p:nvPr/>
        </p:nvCxnSpPr>
        <p:spPr>
          <a:xfrm>
            <a:off x="9802055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-想搞设计PPT(倒卖必究)-5"/>
          <p:cNvSpPr txBox="1"/>
          <p:nvPr/>
        </p:nvSpPr>
        <p:spPr>
          <a:xfrm>
            <a:off x="3147141" y="211334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绪论背景</a:t>
            </a: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835451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研究成果</a:t>
            </a:r>
          </a:p>
        </p:txBody>
      </p:sp>
      <p:sp>
        <p:nvSpPr>
          <p:cNvPr id="7" name="淘宝-想搞设计PPT(倒卖必究)-7"/>
          <p:cNvSpPr txBox="1"/>
          <p:nvPr/>
        </p:nvSpPr>
        <p:spPr>
          <a:xfrm>
            <a:off x="1009030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论文总结</a:t>
            </a:r>
          </a:p>
        </p:txBody>
      </p:sp>
      <p:sp>
        <p:nvSpPr>
          <p:cNvPr id="8" name="淘宝-想搞设计PPT(倒卖必究)-8"/>
          <p:cNvSpPr/>
          <p:nvPr/>
        </p:nvSpPr>
        <p:spPr>
          <a:xfrm>
            <a:off x="6370369" y="0"/>
            <a:ext cx="1656000" cy="792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淘宝-想搞设计PPT(倒卖必究)-9"/>
          <p:cNvSpPr txBox="1"/>
          <p:nvPr/>
        </p:nvSpPr>
        <p:spPr>
          <a:xfrm>
            <a:off x="4882932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研究思路</a:t>
            </a:r>
          </a:p>
        </p:txBody>
      </p:sp>
      <p:cxnSp>
        <p:nvCxnSpPr>
          <p:cNvPr id="10" name="淘宝-想搞设计PPT(倒卖必究)-10"/>
          <p:cNvCxnSpPr/>
          <p:nvPr/>
        </p:nvCxnSpPr>
        <p:spPr>
          <a:xfrm>
            <a:off x="2858891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淘宝-想搞设计PPT(倒卖必究)-11"/>
          <p:cNvSpPr txBox="1"/>
          <p:nvPr/>
        </p:nvSpPr>
        <p:spPr>
          <a:xfrm>
            <a:off x="6375067" y="2113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chemeClr val="bg1"/>
                </a:solidFill>
              </a:rPr>
              <a:t>关键技术难点</a:t>
            </a:r>
          </a:p>
        </p:txBody>
      </p:sp>
      <p:sp>
        <p:nvSpPr>
          <p:cNvPr id="39" name="淘宝-想搞设计PPT(倒卖必究)-39"/>
          <p:cNvSpPr/>
          <p:nvPr/>
        </p:nvSpPr>
        <p:spPr>
          <a:xfrm>
            <a:off x="2730728" y="2060033"/>
            <a:ext cx="8765947" cy="972000"/>
          </a:xfrm>
          <a:custGeom>
            <a:avLst/>
            <a:gdLst>
              <a:gd name="connsiteX0" fmla="*/ 243000 w 7899132"/>
              <a:gd name="connsiteY0" fmla="*/ 0 h 972000"/>
              <a:gd name="connsiteX1" fmla="*/ 2437071 w 7899132"/>
              <a:gd name="connsiteY1" fmla="*/ 0 h 972000"/>
              <a:gd name="connsiteX2" fmla="*/ 7771072 w 7899132"/>
              <a:gd name="connsiteY2" fmla="*/ 0 h 972000"/>
              <a:gd name="connsiteX3" fmla="*/ 7899132 w 7899132"/>
              <a:gd name="connsiteY3" fmla="*/ 0 h 972000"/>
              <a:gd name="connsiteX4" fmla="*/ 7899132 w 7899132"/>
              <a:gd name="connsiteY4" fmla="*/ 972000 h 972000"/>
              <a:gd name="connsiteX5" fmla="*/ 7528072 w 7899132"/>
              <a:gd name="connsiteY5" fmla="*/ 972000 h 972000"/>
              <a:gd name="connsiteX6" fmla="*/ 2437071 w 7899132"/>
              <a:gd name="connsiteY6" fmla="*/ 972000 h 972000"/>
              <a:gd name="connsiteX7" fmla="*/ 0 w 7899132"/>
              <a:gd name="connsiteY7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9132" h="972000">
                <a:moveTo>
                  <a:pt x="243000" y="0"/>
                </a:moveTo>
                <a:lnTo>
                  <a:pt x="2437071" y="0"/>
                </a:lnTo>
                <a:lnTo>
                  <a:pt x="7771072" y="0"/>
                </a:lnTo>
                <a:lnTo>
                  <a:pt x="7899132" y="0"/>
                </a:lnTo>
                <a:lnTo>
                  <a:pt x="7899132" y="972000"/>
                </a:lnTo>
                <a:lnTo>
                  <a:pt x="7528072" y="972000"/>
                </a:lnTo>
                <a:lnTo>
                  <a:pt x="2437071" y="972000"/>
                </a:lnTo>
                <a:lnTo>
                  <a:pt x="0" y="972000"/>
                </a:lnTo>
                <a:close/>
              </a:path>
            </a:pathLst>
          </a:custGeom>
          <a:noFill/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indent="457200">
              <a:lnSpc>
                <a:spcPct val="120000"/>
              </a:lnSpc>
            </a:pPr>
            <a:r>
              <a:rPr lang="en-US" altLang="zh-CN">
                <a:solidFill>
                  <a:prstClr val="black"/>
                </a:solidFill>
              </a:rPr>
              <a:t>Lorem ipsum dolor sit amet, consectetuer adipiscing elit. </a:t>
            </a:r>
          </a:p>
        </p:txBody>
      </p:sp>
      <p:sp>
        <p:nvSpPr>
          <p:cNvPr id="40" name="淘宝-想搞设计PPT(倒卖必究)-40"/>
          <p:cNvSpPr/>
          <p:nvPr/>
        </p:nvSpPr>
        <p:spPr>
          <a:xfrm>
            <a:off x="403802" y="2060033"/>
            <a:ext cx="2369209" cy="972000"/>
          </a:xfrm>
          <a:custGeom>
            <a:avLst/>
            <a:gdLst>
              <a:gd name="connsiteX0" fmla="*/ 0 w 2316439"/>
              <a:gd name="connsiteY0" fmla="*/ 0 h 972000"/>
              <a:gd name="connsiteX1" fmla="*/ 635724 w 2316439"/>
              <a:gd name="connsiteY1" fmla="*/ 0 h 972000"/>
              <a:gd name="connsiteX2" fmla="*/ 1923715 w 2316439"/>
              <a:gd name="connsiteY2" fmla="*/ 0 h 972000"/>
              <a:gd name="connsiteX3" fmla="*/ 2316439 w 2316439"/>
              <a:gd name="connsiteY3" fmla="*/ 0 h 972000"/>
              <a:gd name="connsiteX4" fmla="*/ 2073439 w 2316439"/>
              <a:gd name="connsiteY4" fmla="*/ 972000 h 972000"/>
              <a:gd name="connsiteX5" fmla="*/ 1923715 w 2316439"/>
              <a:gd name="connsiteY5" fmla="*/ 972000 h 972000"/>
              <a:gd name="connsiteX6" fmla="*/ 392724 w 2316439"/>
              <a:gd name="connsiteY6" fmla="*/ 972000 h 972000"/>
              <a:gd name="connsiteX7" fmla="*/ 0 w 2316439"/>
              <a:gd name="connsiteY7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6439" h="972000">
                <a:moveTo>
                  <a:pt x="0" y="0"/>
                </a:moveTo>
                <a:lnTo>
                  <a:pt x="635724" y="0"/>
                </a:lnTo>
                <a:lnTo>
                  <a:pt x="1923715" y="0"/>
                </a:lnTo>
                <a:lnTo>
                  <a:pt x="2316439" y="0"/>
                </a:lnTo>
                <a:lnTo>
                  <a:pt x="2073439" y="972000"/>
                </a:lnTo>
                <a:lnTo>
                  <a:pt x="1923715" y="972000"/>
                </a:lnTo>
                <a:lnTo>
                  <a:pt x="392724" y="972000"/>
                </a:lnTo>
                <a:lnTo>
                  <a:pt x="0" y="97200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zh-CN" altLang="en-US" b="1">
                <a:solidFill>
                  <a:prstClr val="black"/>
                </a:solidFill>
              </a:rPr>
              <a:t>难点一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41" name="淘宝-想搞设计PPT(倒卖必究)-41"/>
          <p:cNvSpPr/>
          <p:nvPr/>
        </p:nvSpPr>
        <p:spPr>
          <a:xfrm>
            <a:off x="2433383" y="3250658"/>
            <a:ext cx="9063292" cy="972000"/>
          </a:xfrm>
          <a:custGeom>
            <a:avLst/>
            <a:gdLst>
              <a:gd name="connsiteX0" fmla="*/ 243000 w 7899132"/>
              <a:gd name="connsiteY0" fmla="*/ 0 h 972000"/>
              <a:gd name="connsiteX1" fmla="*/ 2437071 w 7899132"/>
              <a:gd name="connsiteY1" fmla="*/ 0 h 972000"/>
              <a:gd name="connsiteX2" fmla="*/ 7771072 w 7899132"/>
              <a:gd name="connsiteY2" fmla="*/ 0 h 972000"/>
              <a:gd name="connsiteX3" fmla="*/ 7899132 w 7899132"/>
              <a:gd name="connsiteY3" fmla="*/ 0 h 972000"/>
              <a:gd name="connsiteX4" fmla="*/ 7899132 w 7899132"/>
              <a:gd name="connsiteY4" fmla="*/ 972000 h 972000"/>
              <a:gd name="connsiteX5" fmla="*/ 7528072 w 7899132"/>
              <a:gd name="connsiteY5" fmla="*/ 972000 h 972000"/>
              <a:gd name="connsiteX6" fmla="*/ 2437071 w 7899132"/>
              <a:gd name="connsiteY6" fmla="*/ 972000 h 972000"/>
              <a:gd name="connsiteX7" fmla="*/ 0 w 7899132"/>
              <a:gd name="connsiteY7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9132" h="972000">
                <a:moveTo>
                  <a:pt x="243000" y="0"/>
                </a:moveTo>
                <a:lnTo>
                  <a:pt x="2437071" y="0"/>
                </a:lnTo>
                <a:lnTo>
                  <a:pt x="7771072" y="0"/>
                </a:lnTo>
                <a:lnTo>
                  <a:pt x="7899132" y="0"/>
                </a:lnTo>
                <a:lnTo>
                  <a:pt x="7899132" y="972000"/>
                </a:lnTo>
                <a:lnTo>
                  <a:pt x="7528072" y="972000"/>
                </a:lnTo>
                <a:lnTo>
                  <a:pt x="2437071" y="972000"/>
                </a:lnTo>
                <a:lnTo>
                  <a:pt x="0" y="972000"/>
                </a:lnTo>
                <a:close/>
              </a:path>
            </a:pathLst>
          </a:custGeom>
          <a:noFill/>
          <a:ln>
            <a:solidFill>
              <a:srgbClr val="1554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indent="457200">
              <a:lnSpc>
                <a:spcPct val="120000"/>
              </a:lnSpc>
            </a:pPr>
            <a:r>
              <a:rPr lang="en-US" altLang="zh-CN">
                <a:solidFill>
                  <a:prstClr val="black"/>
                </a:solidFill>
              </a:rPr>
              <a:t>Lorem ipsum dolor sit amet, consectetuer adipiscing elit. </a:t>
            </a:r>
          </a:p>
        </p:txBody>
      </p:sp>
      <p:sp>
        <p:nvSpPr>
          <p:cNvPr id="42" name="淘宝-想搞设计PPT(倒卖必究)-42"/>
          <p:cNvSpPr/>
          <p:nvPr/>
        </p:nvSpPr>
        <p:spPr>
          <a:xfrm>
            <a:off x="403802" y="3250658"/>
            <a:ext cx="2058807" cy="972000"/>
          </a:xfrm>
          <a:custGeom>
            <a:avLst/>
            <a:gdLst>
              <a:gd name="connsiteX0" fmla="*/ 0 w 2316439"/>
              <a:gd name="connsiteY0" fmla="*/ 0 h 972000"/>
              <a:gd name="connsiteX1" fmla="*/ 635724 w 2316439"/>
              <a:gd name="connsiteY1" fmla="*/ 0 h 972000"/>
              <a:gd name="connsiteX2" fmla="*/ 1923715 w 2316439"/>
              <a:gd name="connsiteY2" fmla="*/ 0 h 972000"/>
              <a:gd name="connsiteX3" fmla="*/ 2316439 w 2316439"/>
              <a:gd name="connsiteY3" fmla="*/ 0 h 972000"/>
              <a:gd name="connsiteX4" fmla="*/ 2073439 w 2316439"/>
              <a:gd name="connsiteY4" fmla="*/ 972000 h 972000"/>
              <a:gd name="connsiteX5" fmla="*/ 1923715 w 2316439"/>
              <a:gd name="connsiteY5" fmla="*/ 972000 h 972000"/>
              <a:gd name="connsiteX6" fmla="*/ 392724 w 2316439"/>
              <a:gd name="connsiteY6" fmla="*/ 972000 h 972000"/>
              <a:gd name="connsiteX7" fmla="*/ 0 w 2316439"/>
              <a:gd name="connsiteY7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6439" h="972000">
                <a:moveTo>
                  <a:pt x="0" y="0"/>
                </a:moveTo>
                <a:lnTo>
                  <a:pt x="635724" y="0"/>
                </a:lnTo>
                <a:lnTo>
                  <a:pt x="1923715" y="0"/>
                </a:lnTo>
                <a:lnTo>
                  <a:pt x="2316439" y="0"/>
                </a:lnTo>
                <a:lnTo>
                  <a:pt x="2073439" y="972000"/>
                </a:lnTo>
                <a:lnTo>
                  <a:pt x="1923715" y="972000"/>
                </a:lnTo>
                <a:lnTo>
                  <a:pt x="392724" y="972000"/>
                </a:lnTo>
                <a:lnTo>
                  <a:pt x="0" y="972000"/>
                </a:lnTo>
                <a:close/>
              </a:path>
            </a:pathLst>
          </a:custGeom>
          <a:solidFill>
            <a:srgbClr val="15548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zh-CN" altLang="en-US" b="1">
                <a:solidFill>
                  <a:prstClr val="white"/>
                </a:solidFill>
              </a:rPr>
              <a:t>难点二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43" name="淘宝-想搞设计PPT(倒卖必究)-43"/>
          <p:cNvSpPr/>
          <p:nvPr/>
        </p:nvSpPr>
        <p:spPr>
          <a:xfrm>
            <a:off x="2111898" y="4441283"/>
            <a:ext cx="9384777" cy="972000"/>
          </a:xfrm>
          <a:custGeom>
            <a:avLst/>
            <a:gdLst>
              <a:gd name="connsiteX0" fmla="*/ 243000 w 7899132"/>
              <a:gd name="connsiteY0" fmla="*/ 0 h 972000"/>
              <a:gd name="connsiteX1" fmla="*/ 2437071 w 7899132"/>
              <a:gd name="connsiteY1" fmla="*/ 0 h 972000"/>
              <a:gd name="connsiteX2" fmla="*/ 7771072 w 7899132"/>
              <a:gd name="connsiteY2" fmla="*/ 0 h 972000"/>
              <a:gd name="connsiteX3" fmla="*/ 7899132 w 7899132"/>
              <a:gd name="connsiteY3" fmla="*/ 0 h 972000"/>
              <a:gd name="connsiteX4" fmla="*/ 7899132 w 7899132"/>
              <a:gd name="connsiteY4" fmla="*/ 972000 h 972000"/>
              <a:gd name="connsiteX5" fmla="*/ 7528072 w 7899132"/>
              <a:gd name="connsiteY5" fmla="*/ 972000 h 972000"/>
              <a:gd name="connsiteX6" fmla="*/ 2437071 w 7899132"/>
              <a:gd name="connsiteY6" fmla="*/ 972000 h 972000"/>
              <a:gd name="connsiteX7" fmla="*/ 0 w 7899132"/>
              <a:gd name="connsiteY7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9132" h="972000">
                <a:moveTo>
                  <a:pt x="243000" y="0"/>
                </a:moveTo>
                <a:lnTo>
                  <a:pt x="2437071" y="0"/>
                </a:lnTo>
                <a:lnTo>
                  <a:pt x="7771072" y="0"/>
                </a:lnTo>
                <a:lnTo>
                  <a:pt x="7899132" y="0"/>
                </a:lnTo>
                <a:lnTo>
                  <a:pt x="7899132" y="972000"/>
                </a:lnTo>
                <a:lnTo>
                  <a:pt x="7528072" y="972000"/>
                </a:lnTo>
                <a:lnTo>
                  <a:pt x="2437071" y="972000"/>
                </a:lnTo>
                <a:lnTo>
                  <a:pt x="0" y="972000"/>
                </a:lnTo>
                <a:close/>
              </a:path>
            </a:pathLst>
          </a:custGeom>
          <a:noFill/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indent="457200">
              <a:lnSpc>
                <a:spcPct val="120000"/>
              </a:lnSpc>
            </a:pPr>
            <a:r>
              <a:rPr lang="en-US" altLang="zh-CN">
                <a:solidFill>
                  <a:prstClr val="black"/>
                </a:solidFill>
              </a:rPr>
              <a:t>Lorem ipsum dolor sit amet, consectetuer adipiscing elit. </a:t>
            </a:r>
          </a:p>
        </p:txBody>
      </p:sp>
      <p:sp>
        <p:nvSpPr>
          <p:cNvPr id="44" name="淘宝-想搞设计PPT(倒卖必究)-44"/>
          <p:cNvSpPr/>
          <p:nvPr/>
        </p:nvSpPr>
        <p:spPr>
          <a:xfrm>
            <a:off x="403803" y="4441283"/>
            <a:ext cx="1786030" cy="972000"/>
          </a:xfrm>
          <a:custGeom>
            <a:avLst/>
            <a:gdLst>
              <a:gd name="connsiteX0" fmla="*/ 0 w 2316439"/>
              <a:gd name="connsiteY0" fmla="*/ 0 h 972000"/>
              <a:gd name="connsiteX1" fmla="*/ 635724 w 2316439"/>
              <a:gd name="connsiteY1" fmla="*/ 0 h 972000"/>
              <a:gd name="connsiteX2" fmla="*/ 1923715 w 2316439"/>
              <a:gd name="connsiteY2" fmla="*/ 0 h 972000"/>
              <a:gd name="connsiteX3" fmla="*/ 2316439 w 2316439"/>
              <a:gd name="connsiteY3" fmla="*/ 0 h 972000"/>
              <a:gd name="connsiteX4" fmla="*/ 2073439 w 2316439"/>
              <a:gd name="connsiteY4" fmla="*/ 972000 h 972000"/>
              <a:gd name="connsiteX5" fmla="*/ 1923715 w 2316439"/>
              <a:gd name="connsiteY5" fmla="*/ 972000 h 972000"/>
              <a:gd name="connsiteX6" fmla="*/ 392724 w 2316439"/>
              <a:gd name="connsiteY6" fmla="*/ 972000 h 972000"/>
              <a:gd name="connsiteX7" fmla="*/ 0 w 2316439"/>
              <a:gd name="connsiteY7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6439" h="972000">
                <a:moveTo>
                  <a:pt x="0" y="0"/>
                </a:moveTo>
                <a:lnTo>
                  <a:pt x="635724" y="0"/>
                </a:lnTo>
                <a:lnTo>
                  <a:pt x="1923715" y="0"/>
                </a:lnTo>
                <a:lnTo>
                  <a:pt x="2316439" y="0"/>
                </a:lnTo>
                <a:lnTo>
                  <a:pt x="2073439" y="972000"/>
                </a:lnTo>
                <a:lnTo>
                  <a:pt x="1923715" y="972000"/>
                </a:lnTo>
                <a:lnTo>
                  <a:pt x="392724" y="972000"/>
                </a:lnTo>
                <a:lnTo>
                  <a:pt x="0" y="97200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zh-CN" altLang="en-US" b="1">
                <a:solidFill>
                  <a:prstClr val="black"/>
                </a:solidFill>
              </a:rPr>
              <a:t>难点三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pic>
        <p:nvPicPr>
          <p:cNvPr id="45" name="Picture 44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20" y="158235"/>
            <a:ext cx="2011854" cy="441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FA511-3FF1-188A-2708-7E3A08A52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70ED5A6B-BCE0-A615-0F7E-090D522E570D}"/>
              </a:ext>
            </a:extLst>
          </p:cNvPr>
          <p:cNvGrpSpPr/>
          <p:nvPr/>
        </p:nvGrpSpPr>
        <p:grpSpPr>
          <a:xfrm>
            <a:off x="-436888" y="-1840923"/>
            <a:ext cx="12895588" cy="8837254"/>
            <a:chOff x="154818" y="694772"/>
            <a:chExt cx="12895588" cy="8837254"/>
          </a:xfrm>
        </p:grpSpPr>
        <p:pic>
          <p:nvPicPr>
            <p:cNvPr id="25" name="Picture 24" descr="677d22b86e9b106229962a7d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895" y="1829966"/>
              <a:ext cx="12229811" cy="7643631"/>
            </a:xfrm>
            <a:prstGeom prst="rect">
              <a:avLst/>
            </a:prstGeom>
          </p:spPr>
        </p:pic>
        <p:sp>
          <p:nvSpPr>
            <p:cNvPr id="19" name="淘宝-想搞设计PPT(倒卖必究)-19">
              <a:extLst>
                <a:ext uri="{FF2B5EF4-FFF2-40B4-BE49-F238E27FC236}">
                  <a16:creationId xmlns:a16="http://schemas.microsoft.com/office/drawing/2014/main" id="{B3B7FA72-93EA-731E-14B1-23EF198718F1}"/>
                </a:ext>
              </a:extLst>
            </p:cNvPr>
            <p:cNvSpPr/>
            <p:nvPr/>
          </p:nvSpPr>
          <p:spPr>
            <a:xfrm>
              <a:off x="154818" y="7406817"/>
              <a:ext cx="12895588" cy="21252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淘宝-想搞设计PPT(倒卖必究)-20">
              <a:extLst>
                <a:ext uri="{FF2B5EF4-FFF2-40B4-BE49-F238E27FC236}">
                  <a16:creationId xmlns:a16="http://schemas.microsoft.com/office/drawing/2014/main" id="{CEBF16DF-47C4-2BB7-33B9-5424535BB99B}"/>
                </a:ext>
              </a:extLst>
            </p:cNvPr>
            <p:cNvSpPr/>
            <p:nvPr/>
          </p:nvSpPr>
          <p:spPr>
            <a:xfrm>
              <a:off x="340786" y="694772"/>
              <a:ext cx="12442920" cy="3825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C09D38FF-B545-C88C-C337-C6A2490566D0}"/>
              </a:ext>
            </a:extLst>
          </p:cNvPr>
          <p:cNvSpPr/>
          <p:nvPr/>
        </p:nvSpPr>
        <p:spPr>
          <a:xfrm>
            <a:off x="0" y="1989000"/>
            <a:ext cx="12191999" cy="2880000"/>
          </a:xfrm>
          <a:prstGeom prst="rect">
            <a:avLst/>
          </a:prstGeom>
          <a:solidFill>
            <a:srgbClr val="15548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淘宝-想搞设计PPT(倒卖必究)-22" hidden="1">
            <a:extLst>
              <a:ext uri="{FF2B5EF4-FFF2-40B4-BE49-F238E27FC236}">
                <a16:creationId xmlns:a16="http://schemas.microsoft.com/office/drawing/2014/main" id="{89C7693A-E1C1-B8E7-7FC6-2C4541F7D1FF}"/>
              </a:ext>
            </a:extLst>
          </p:cNvPr>
          <p:cNvSpPr txBox="1"/>
          <p:nvPr/>
        </p:nvSpPr>
        <p:spPr>
          <a:xfrm>
            <a:off x="3933390" y="3862959"/>
            <a:ext cx="4325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chemeClr val="bg1"/>
                </a:solidFill>
                <a:cs typeface="+mn-ea"/>
                <a:sym typeface="+mn-lt"/>
              </a:rPr>
              <a:t>四川师范大学 </a:t>
            </a:r>
            <a:r>
              <a:rPr lang="en-US" altLang="zh-CN" sz="2400" spc="100" dirty="0">
                <a:solidFill>
                  <a:schemeClr val="bg1"/>
                </a:solidFill>
                <a:cs typeface="+mn-ea"/>
                <a:sym typeface="+mn-lt"/>
              </a:rPr>
              <a:t>/ </a:t>
            </a:r>
            <a:r>
              <a:rPr lang="zh-CN" altLang="en-US" sz="2400" spc="100" dirty="0">
                <a:solidFill>
                  <a:schemeClr val="bg1"/>
                </a:solidFill>
                <a:cs typeface="+mn-ea"/>
                <a:sym typeface="+mn-lt"/>
              </a:rPr>
              <a:t>应用技术学院</a:t>
            </a:r>
          </a:p>
        </p:txBody>
      </p:sp>
      <p:sp>
        <p:nvSpPr>
          <p:cNvPr id="11" name="淘宝-想搞设计PPT(倒卖必究)-11" hidden="1">
            <a:extLst>
              <a:ext uri="{FF2B5EF4-FFF2-40B4-BE49-F238E27FC236}">
                <a16:creationId xmlns:a16="http://schemas.microsoft.com/office/drawing/2014/main" id="{8F3A86DB-7E21-27FD-D9EF-B95F573A8F84}"/>
              </a:ext>
            </a:extLst>
          </p:cNvPr>
          <p:cNvSpPr txBox="1"/>
          <p:nvPr/>
        </p:nvSpPr>
        <p:spPr>
          <a:xfrm>
            <a:off x="281730" y="2533377"/>
            <a:ext cx="116285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300" dirty="0">
                <a:solidFill>
                  <a:schemeClr val="bg1"/>
                </a:solidFill>
                <a:cs typeface="+mn-ea"/>
                <a:sym typeface="+mn-lt"/>
              </a:rPr>
              <a:t>绪论背景</a:t>
            </a:r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70D7984D-A4D8-E2A7-CE24-E294A1ADB635}"/>
              </a:ext>
            </a:extLst>
          </p:cNvPr>
          <p:cNvSpPr txBox="1"/>
          <p:nvPr/>
        </p:nvSpPr>
        <p:spPr>
          <a:xfrm>
            <a:off x="3501073" y="3021349"/>
            <a:ext cx="5189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研究成果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C444223-930A-0E86-A171-71FE6C67E278}"/>
              </a:ext>
            </a:extLst>
          </p:cNvPr>
          <p:cNvGrpSpPr/>
          <p:nvPr/>
        </p:nvGrpSpPr>
        <p:grpSpPr>
          <a:xfrm>
            <a:off x="1165078" y="2927313"/>
            <a:ext cx="9861845" cy="1365983"/>
            <a:chOff x="1165078" y="2927313"/>
            <a:chExt cx="9861845" cy="1365983"/>
          </a:xfrm>
        </p:grpSpPr>
        <p:cxnSp>
          <p:nvCxn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E4470C1E-CE4C-9A2A-1DFC-9184AFE162F7}"/>
                </a:ext>
              </a:extLst>
            </p:cNvPr>
            <p:cNvCxnSpPr/>
            <p:nvPr/>
          </p:nvCxnSpPr>
          <p:spPr>
            <a:xfrm>
              <a:off x="1165078" y="2927313"/>
              <a:ext cx="986184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45D67136-DAE0-36F5-1A02-06F393C152F6}"/>
                </a:ext>
              </a:extLst>
            </p:cNvPr>
            <p:cNvCxnSpPr/>
            <p:nvPr/>
          </p:nvCxnSpPr>
          <p:spPr>
            <a:xfrm>
              <a:off x="1165078" y="4293296"/>
              <a:ext cx="986184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D1C227D8-B648-4E81-C2D7-56B2698CB5A4}"/>
              </a:ext>
            </a:extLst>
          </p:cNvPr>
          <p:cNvSpPr/>
          <p:nvPr/>
        </p:nvSpPr>
        <p:spPr>
          <a:xfrm>
            <a:off x="4488316" y="2095006"/>
            <a:ext cx="32153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bg1"/>
                </a:solidFill>
                <a:cs typeface="+mn-ea"/>
                <a:sym typeface="+mn-lt"/>
              </a:rPr>
              <a:t>PART·FOUR</a:t>
            </a:r>
            <a:endParaRPr lang="zh-CN" altLang="en-US" sz="3600" spc="300" dirty="0">
              <a:cs typeface="+mn-ea"/>
              <a:sym typeface="+mn-lt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ED939C6E-E57A-BFE9-1873-3790E8C128CF}"/>
              </a:ext>
            </a:extLst>
          </p:cNvPr>
          <p:cNvSpPr txBox="1"/>
          <p:nvPr/>
        </p:nvSpPr>
        <p:spPr>
          <a:xfrm>
            <a:off x="4818297" y="3865627"/>
            <a:ext cx="2555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THEORY OF MOOD</a:t>
            </a:r>
          </a:p>
        </p:txBody>
      </p:sp>
      <p:pic>
        <p:nvPicPr>
          <p:cNvPr id="26" name="Picture 25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756" y="374223"/>
            <a:ext cx="4152487" cy="9120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25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淘宝-想搞设计PPT(倒卖必究)-28">
            <a:extLst>
              <a:ext uri="{FF2B5EF4-FFF2-40B4-BE49-F238E27FC236}">
                <a16:creationId xmlns:a16="http://schemas.microsoft.com/office/drawing/2014/main" id="{8C416769-53D5-1D7E-80E2-29B827D984C4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55600" dist="1905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232105F5-1E8B-63FB-CB44-35EEF86F323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464300"/>
            <a:ext cx="27432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8D4E547D-46BB-7296-3FE7-D5E52DD516C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46430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2" name="淘宝-想搞设计PPT(倒卖必究)-22">
            <a:extLst>
              <a:ext uri="{FF2B5EF4-FFF2-40B4-BE49-F238E27FC236}">
                <a16:creationId xmlns:a16="http://schemas.microsoft.com/office/drawing/2014/main" id="{3C7C4A0A-D038-E6F4-5E00-885209A573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6250" y="6464300"/>
            <a:ext cx="2743200" cy="365125"/>
          </a:xfrm>
        </p:spPr>
        <p:txBody>
          <a:bodyPr/>
          <a:lstStyle>
            <a:lvl1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889C00-3007-445F-903C-C55D6E6A648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7B461C61-E19C-81DD-4ABD-77FCA3BB5E7A}"/>
              </a:ext>
            </a:extLst>
          </p:cNvPr>
          <p:cNvSpPr txBox="1">
            <a:spLocks/>
          </p:cNvSpPr>
          <p:nvPr/>
        </p:nvSpPr>
        <p:spPr>
          <a:xfrm>
            <a:off x="344472" y="1046852"/>
            <a:ext cx="2698175" cy="4247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>
                <a:solidFill/>
              </a:rPr>
              <a:t>单击此处添加标题</a:t>
            </a:r>
          </a:p>
        </p:txBody>
      </p:sp>
      <p:cxnSp>
        <p:nvCxnSpPr>
          <p:cNvPr id="18" name="淘宝-想搞设计PPT(倒卖必究)-18">
            <a:extLst>
              <a:ext uri="{FF2B5EF4-FFF2-40B4-BE49-F238E27FC236}">
                <a16:creationId xmlns:a16="http://schemas.microsoft.com/office/drawing/2014/main" id="{07F0F31A-2CD7-106F-A201-4727E224BE37}"/>
              </a:ext>
            </a:extLst>
          </p:cNvPr>
          <p:cNvCxnSpPr/>
          <p:nvPr/>
        </p:nvCxnSpPr>
        <p:spPr>
          <a:xfrm>
            <a:off x="425752" y="1508520"/>
            <a:ext cx="1836000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淘宝-想搞设计PPT(倒卖必究)-3"/>
          <p:cNvCxnSpPr/>
          <p:nvPr/>
        </p:nvCxnSpPr>
        <p:spPr>
          <a:xfrm>
            <a:off x="4594682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淘宝-想搞设计PPT(倒卖必究)-4"/>
          <p:cNvSpPr txBox="1"/>
          <p:nvPr/>
        </p:nvSpPr>
        <p:spPr>
          <a:xfrm>
            <a:off x="3147141" y="211334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绪论背景</a:t>
            </a:r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1009030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论文总结</a:t>
            </a:r>
          </a:p>
        </p:txBody>
      </p:sp>
      <p:sp>
        <p:nvSpPr>
          <p:cNvPr id="6" name="淘宝-想搞设计PPT(倒卖必究)-6"/>
          <p:cNvSpPr/>
          <p:nvPr/>
        </p:nvSpPr>
        <p:spPr>
          <a:xfrm>
            <a:off x="8106160" y="0"/>
            <a:ext cx="1656000" cy="792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淘宝-想搞设计PPT(倒卖必究)-7"/>
          <p:cNvSpPr txBox="1"/>
          <p:nvPr/>
        </p:nvSpPr>
        <p:spPr>
          <a:xfrm>
            <a:off x="4882932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研究思路</a:t>
            </a:r>
          </a:p>
        </p:txBody>
      </p:sp>
      <p:cxnSp>
        <p:nvCxnSpPr>
          <p:cNvPr id="8" name="淘宝-想搞设计PPT(倒卖必究)-8"/>
          <p:cNvCxnSpPr/>
          <p:nvPr/>
        </p:nvCxnSpPr>
        <p:spPr>
          <a:xfrm>
            <a:off x="2858891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淘宝-想搞设计PPT(倒卖必究)-9"/>
          <p:cNvSpPr txBox="1"/>
          <p:nvPr/>
        </p:nvSpPr>
        <p:spPr>
          <a:xfrm>
            <a:off x="6375067" y="2113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关键技术难点</a:t>
            </a:r>
          </a:p>
        </p:txBody>
      </p:sp>
      <p:cxnSp>
        <p:nvCxnSpPr>
          <p:cNvPr id="10" name="淘宝-想搞设计PPT(倒卖必究)-10"/>
          <p:cNvCxnSpPr/>
          <p:nvPr/>
        </p:nvCxnSpPr>
        <p:spPr>
          <a:xfrm>
            <a:off x="6330474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淘宝-想搞设计PPT(倒卖必究)-11"/>
          <p:cNvSpPr txBox="1"/>
          <p:nvPr/>
        </p:nvSpPr>
        <p:spPr>
          <a:xfrm>
            <a:off x="835451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chemeClr val="bg1"/>
                </a:solidFill>
              </a:rPr>
              <a:t>研究成果</a:t>
            </a:r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407988" y="1988725"/>
            <a:ext cx="1800000" cy="4320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债务资本</a:t>
            </a:r>
            <a:endParaRPr lang="en-US" altLang="zh-CN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结构分析</a:t>
            </a:r>
          </a:p>
        </p:txBody>
      </p:sp>
      <p:sp>
        <p:nvSpPr>
          <p:cNvPr id="15" name="淘宝-想搞设计PPT(倒卖必究)-15"/>
          <p:cNvSpPr/>
          <p:nvPr/>
        </p:nvSpPr>
        <p:spPr>
          <a:xfrm>
            <a:off x="2207988" y="1988725"/>
            <a:ext cx="9576025" cy="4320000"/>
          </a:xfrm>
          <a:prstGeom prst="rect">
            <a:avLst/>
          </a:prstGeom>
          <a:solidFill>
            <a:srgbClr val="FFFFFF"/>
          </a:solidFill>
          <a:ln w="50800">
            <a:noFill/>
          </a:ln>
          <a:effectLst>
            <a:outerShdw blurRad="381000" dist="101600" dir="30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spc="15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淘宝-想搞设计PPT(倒卖必究)-20"/>
          <p:cNvSpPr/>
          <p:nvPr/>
        </p:nvSpPr>
        <p:spPr>
          <a:xfrm>
            <a:off x="3686985" y="5417517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>
                <a:solidFill/>
              </a:rPr>
              <a:t>研究区脆弱性敏感度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78D14DF-523D-2698-64ED-412CDB1A594C}"/>
              </a:ext>
            </a:extLst>
          </p:cNvPr>
          <p:cNvGrpSpPr/>
          <p:nvPr/>
        </p:nvGrpSpPr>
        <p:grpSpPr>
          <a:xfrm>
            <a:off x="7348220" y="2819400"/>
            <a:ext cx="3719195" cy="2440940"/>
            <a:chOff x="3115777" y="2874688"/>
            <a:chExt cx="5636477" cy="3337200"/>
          </a:xfrm>
        </p:grpSpPr>
        <p:sp>
          <p:nvSpPr>
            <p:cNvPr id="32" name="淘宝-想搞设计PPT(倒卖必究)-32">
              <a:extLst>
                <a:ext uri="{FF2B5EF4-FFF2-40B4-BE49-F238E27FC236}">
                  <a16:creationId xmlns:a16="http://schemas.microsoft.com/office/drawing/2014/main" id="{C0DA0DAE-AB1D-937E-D399-92D89DB3888B}"/>
                </a:ext>
              </a:extLst>
            </p:cNvPr>
            <p:cNvSpPr/>
            <p:nvPr/>
          </p:nvSpPr>
          <p:spPr>
            <a:xfrm>
              <a:off x="3351579" y="2874688"/>
              <a:ext cx="5400675" cy="3337200"/>
            </a:xfrm>
            <a:custGeom>
              <a:avLst/>
              <a:gdLst>
                <a:gd name="connsiteX0" fmla="*/ 36000 w 5400675"/>
                <a:gd name="connsiteY0" fmla="*/ 0 h 3337200"/>
                <a:gd name="connsiteX1" fmla="*/ 5364675 w 5400675"/>
                <a:gd name="connsiteY1" fmla="*/ 0 h 3337200"/>
                <a:gd name="connsiteX2" fmla="*/ 5400675 w 5400675"/>
                <a:gd name="connsiteY2" fmla="*/ 36000 h 3337200"/>
                <a:gd name="connsiteX3" fmla="*/ 5400675 w 5400675"/>
                <a:gd name="connsiteY3" fmla="*/ 3301200 h 3337200"/>
                <a:gd name="connsiteX4" fmla="*/ 5364675 w 5400675"/>
                <a:gd name="connsiteY4" fmla="*/ 3337200 h 3337200"/>
                <a:gd name="connsiteX5" fmla="*/ 36000 w 5400675"/>
                <a:gd name="connsiteY5" fmla="*/ 3337200 h 3337200"/>
                <a:gd name="connsiteX6" fmla="*/ 0 w 5400675"/>
                <a:gd name="connsiteY6" fmla="*/ 3301200 h 3337200"/>
                <a:gd name="connsiteX7" fmla="*/ 0 w 5400675"/>
                <a:gd name="connsiteY7" fmla="*/ 36000 h 3337200"/>
                <a:gd name="connsiteX8" fmla="*/ 36000 w 5400675"/>
                <a:gd name="connsiteY8" fmla="*/ 0 h 333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00675" h="3337200">
                  <a:moveTo>
                    <a:pt x="36000" y="0"/>
                  </a:moveTo>
                  <a:lnTo>
                    <a:pt x="5364675" y="0"/>
                  </a:lnTo>
                  <a:cubicBezTo>
                    <a:pt x="5384547" y="0"/>
                    <a:pt x="5400675" y="16128"/>
                    <a:pt x="5400675" y="36000"/>
                  </a:cubicBezTo>
                  <a:lnTo>
                    <a:pt x="5400675" y="3301200"/>
                  </a:lnTo>
                  <a:cubicBezTo>
                    <a:pt x="5400675" y="3321072"/>
                    <a:pt x="5384547" y="3337200"/>
                    <a:pt x="5364675" y="3337200"/>
                  </a:cubicBezTo>
                  <a:lnTo>
                    <a:pt x="36000" y="3337200"/>
                  </a:lnTo>
                  <a:cubicBezTo>
                    <a:pt x="16128" y="3337200"/>
                    <a:pt x="0" y="3321072"/>
                    <a:pt x="0" y="3301200"/>
                  </a:cubicBezTo>
                  <a:lnTo>
                    <a:pt x="0" y="36000"/>
                  </a:lnTo>
                  <a:cubicBezTo>
                    <a:pt x="0" y="16128"/>
                    <a:pt x="16128" y="0"/>
                    <a:pt x="36000" y="0"/>
                  </a:cubicBezTo>
                </a:path>
              </a:pathLst>
            </a:custGeom>
            <a:solidFill>
              <a:srgbClr val="F2F2F2"/>
            </a:solidFill>
            <a:ln w="28575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淘宝-想搞设计PPT(倒卖必究)-33">
              <a:extLst>
                <a:ext uri="{FF2B5EF4-FFF2-40B4-BE49-F238E27FC236}">
                  <a16:creationId xmlns:a16="http://schemas.microsoft.com/office/drawing/2014/main" id="{31850C0C-50D5-5143-9204-790D80D2D9AA}"/>
                </a:ext>
              </a:extLst>
            </p:cNvPr>
            <p:cNvSpPr/>
            <p:nvPr/>
          </p:nvSpPr>
          <p:spPr>
            <a:xfrm>
              <a:off x="3115777" y="2874688"/>
              <a:ext cx="216000" cy="333720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4" name="淘宝-想搞设计PPT(倒卖必究)-34">
            <a:extLst>
              <a:ext uri="{FF2B5EF4-FFF2-40B4-BE49-F238E27FC236}">
                <a16:creationId xmlns:a16="http://schemas.microsoft.com/office/drawing/2014/main" id="{C2B89A3B-458D-7A20-1557-BD947FAC604B}"/>
              </a:ext>
            </a:extLst>
          </p:cNvPr>
          <p:cNvSpPr/>
          <p:nvPr/>
        </p:nvSpPr>
        <p:spPr>
          <a:xfrm>
            <a:off x="7547610" y="2999740"/>
            <a:ext cx="3485515" cy="215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b="1" dirty="0">
                <a:solidFill/>
              </a:rPr>
              <a:t>Lorem ipsum dolor sit </a:t>
            </a:r>
            <a:r>
              <a:rPr lang="en-US" altLang="zh-CN" sz="1600" b="1" dirty="0" err="1"/>
              <a:t>amet</a:t>
            </a:r>
            <a:r>
              <a:rPr lang="en-US" altLang="zh-CN" sz="1600" b="1" dirty="0"/>
              <a:t>, </a:t>
            </a:r>
            <a:r>
              <a:rPr lang="en-US" altLang="zh-CN" sz="1600" b="1" dirty="0" err="1"/>
              <a:t>consectetuer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adipiscing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elit</a:t>
            </a:r>
            <a:r>
              <a:rPr lang="en-US" altLang="zh-CN" sz="1600" b="1" dirty="0"/>
              <a:t>. Maecenas </a:t>
            </a:r>
            <a:r>
              <a:rPr lang="en-US" altLang="zh-CN" sz="1600" b="1" dirty="0" err="1"/>
              <a:t>porttitor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congue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massa</a:t>
            </a:r>
            <a:r>
              <a:rPr lang="en-US" altLang="zh-CN" sz="1600" b="1" dirty="0"/>
              <a:t>. </a:t>
            </a:r>
            <a:r>
              <a:rPr lang="en-US" altLang="zh-CN" sz="1600" b="1" dirty="0" err="1"/>
              <a:t>Fusce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posuere</a:t>
            </a:r>
            <a:r>
              <a:rPr lang="en-US" altLang="zh-CN" sz="1600" b="1" dirty="0"/>
              <a:t>, magna sed pulvinar </a:t>
            </a:r>
            <a:r>
              <a:rPr lang="en-US" altLang="zh-CN" sz="1600" b="1" dirty="0" err="1"/>
              <a:t>ultricies</a:t>
            </a:r>
            <a:r>
              <a:rPr lang="en-US" altLang="zh-CN" sz="1600" b="1" dirty="0"/>
              <a:t>, </a:t>
            </a:r>
            <a:r>
              <a:rPr lang="en-US" altLang="zh-CN" sz="1600" b="1" dirty="0" err="1"/>
              <a:t>purus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lectus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malesuada</a:t>
            </a:r>
            <a:r>
              <a:rPr lang="en-US" altLang="zh-CN" sz="1600" b="1" dirty="0"/>
              <a:t> libero, sit </a:t>
            </a:r>
            <a:r>
              <a:rPr lang="en-US" altLang="zh-CN" sz="1600" b="1" dirty="0" err="1"/>
              <a:t>amet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commodo</a:t>
            </a:r>
            <a:r>
              <a:rPr lang="en-US" altLang="zh-CN" sz="1600" b="1" dirty="0"/>
              <a:t> magna eros </a:t>
            </a:r>
            <a:r>
              <a:rPr lang="en-US" altLang="zh-CN" sz="1600" b="1" dirty="0" err="1"/>
              <a:t>quis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urna</a:t>
            </a:r>
            <a:r>
              <a:rPr lang="en-US" altLang="zh-CN" sz="1600" b="1" dirty="0"/>
              <a:t>.</a:t>
            </a:r>
          </a:p>
        </p:txBody>
      </p:sp>
      <p:pic>
        <p:nvPicPr>
          <p:cNvPr id="38" name="Picture 37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20" y="158235"/>
            <a:ext cx="2011854" cy="441888"/>
          </a:xfrm>
          <a:prstGeom prst="rect">
            <a:avLst/>
          </a:prstGeom>
        </p:spPr>
      </p:pic>
      <p:pic>
        <p:nvPicPr>
          <p:cNvPr id="39" name="Picture 38" descr="667452452bad5167e88f6f2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5383" y="2784571"/>
            <a:ext cx="4032349" cy="25202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淘宝-想搞设计PPT(倒卖必究)-22">
            <a:extLst>
              <a:ext uri="{FF2B5EF4-FFF2-40B4-BE49-F238E27FC236}">
                <a16:creationId xmlns:a16="http://schemas.microsoft.com/office/drawing/2014/main" id="{CA7562B6-2A8A-4176-904A-82C59095E063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55600" dist="1905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E88F507A-873F-A189-5921-CF53B5ED85D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464300"/>
            <a:ext cx="27432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CD63C673-FF2A-B9C7-4618-B8F70BE595E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46430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52862DDE-8A99-05EE-0B54-133FE84622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6250" y="6464300"/>
            <a:ext cx="2743200" cy="365125"/>
          </a:xfrm>
        </p:spPr>
        <p:txBody>
          <a:bodyPr/>
          <a:lstStyle>
            <a:lvl1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889C00-3007-445F-903C-C55D6E6A648E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4485C902-F001-C543-EF51-A1B7E4B11026}"/>
              </a:ext>
            </a:extLst>
          </p:cNvPr>
          <p:cNvSpPr txBox="1">
            <a:spLocks/>
          </p:cNvSpPr>
          <p:nvPr/>
        </p:nvSpPr>
        <p:spPr>
          <a:xfrm>
            <a:off x="344472" y="1046852"/>
            <a:ext cx="2698175" cy="4247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>
                <a:solidFill/>
              </a:rPr>
              <a:t>单击此处添加标题</a:t>
            </a:r>
          </a:p>
        </p:txBody>
      </p:sp>
      <p:cxnSp>
        <p:nvCxnSpPr>
          <p:cNvPr id="12" name="淘宝-想搞设计PPT(倒卖必究)-12">
            <a:extLst>
              <a:ext uri="{FF2B5EF4-FFF2-40B4-BE49-F238E27FC236}">
                <a16:creationId xmlns:a16="http://schemas.microsoft.com/office/drawing/2014/main" id="{53F346EC-6484-D08A-AFEB-699809041D09}"/>
              </a:ext>
            </a:extLst>
          </p:cNvPr>
          <p:cNvCxnSpPr/>
          <p:nvPr/>
        </p:nvCxnSpPr>
        <p:spPr>
          <a:xfrm>
            <a:off x="425752" y="1508520"/>
            <a:ext cx="1836000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淘宝-想搞设计PPT(倒卖必究)-3"/>
          <p:cNvCxnSpPr/>
          <p:nvPr/>
        </p:nvCxnSpPr>
        <p:spPr>
          <a:xfrm>
            <a:off x="4594682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淘宝-想搞设计PPT(倒卖必究)-4"/>
          <p:cNvSpPr txBox="1"/>
          <p:nvPr/>
        </p:nvSpPr>
        <p:spPr>
          <a:xfrm>
            <a:off x="3147141" y="211334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绪论背景</a:t>
            </a:r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1009030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论文总结</a:t>
            </a:r>
          </a:p>
        </p:txBody>
      </p:sp>
      <p:sp>
        <p:nvSpPr>
          <p:cNvPr id="6" name="淘宝-想搞设计PPT(倒卖必究)-6"/>
          <p:cNvSpPr/>
          <p:nvPr/>
        </p:nvSpPr>
        <p:spPr>
          <a:xfrm>
            <a:off x="8106160" y="0"/>
            <a:ext cx="1656000" cy="792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淘宝-想搞设计PPT(倒卖必究)-7"/>
          <p:cNvSpPr txBox="1"/>
          <p:nvPr/>
        </p:nvSpPr>
        <p:spPr>
          <a:xfrm>
            <a:off x="4882932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研究思路</a:t>
            </a:r>
          </a:p>
        </p:txBody>
      </p:sp>
      <p:cxnSp>
        <p:nvCxnSpPr>
          <p:cNvPr id="8" name="淘宝-想搞设计PPT(倒卖必究)-8"/>
          <p:cNvCxnSpPr/>
          <p:nvPr/>
        </p:nvCxnSpPr>
        <p:spPr>
          <a:xfrm>
            <a:off x="2858891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淘宝-想搞设计PPT(倒卖必究)-9"/>
          <p:cNvSpPr txBox="1"/>
          <p:nvPr/>
        </p:nvSpPr>
        <p:spPr>
          <a:xfrm>
            <a:off x="6375067" y="2113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关键技术难点</a:t>
            </a:r>
          </a:p>
        </p:txBody>
      </p:sp>
      <p:cxnSp>
        <p:nvCxnSpPr>
          <p:cNvPr id="10" name="淘宝-想搞设计PPT(倒卖必究)-10"/>
          <p:cNvCxnSpPr/>
          <p:nvPr/>
        </p:nvCxnSpPr>
        <p:spPr>
          <a:xfrm>
            <a:off x="6330474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淘宝-想搞设计PPT(倒卖必究)-11"/>
          <p:cNvSpPr txBox="1"/>
          <p:nvPr/>
        </p:nvSpPr>
        <p:spPr>
          <a:xfrm>
            <a:off x="835451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/>
                </a:solidFill>
              </a:rPr>
              <a:t>研究成果</a:t>
            </a:r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407988" y="1988725"/>
            <a:ext cx="1800000" cy="4320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债务资本</a:t>
            </a:r>
            <a:endParaRPr lang="en-US" altLang="zh-CN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结构分析</a:t>
            </a:r>
          </a:p>
        </p:txBody>
      </p:sp>
      <p:sp>
        <p:nvSpPr>
          <p:cNvPr id="15" name="淘宝-想搞设计PPT(倒卖必究)-15"/>
          <p:cNvSpPr/>
          <p:nvPr/>
        </p:nvSpPr>
        <p:spPr>
          <a:xfrm>
            <a:off x="2207988" y="1988725"/>
            <a:ext cx="9576025" cy="4320000"/>
          </a:xfrm>
          <a:prstGeom prst="rect">
            <a:avLst/>
          </a:prstGeom>
          <a:solidFill>
            <a:srgbClr val="FFFFFF"/>
          </a:solidFill>
          <a:ln w="50800">
            <a:noFill/>
          </a:ln>
          <a:effectLst>
            <a:outerShdw blurRad="381000" dist="101600" dir="30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spc="15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淘宝-想搞设计PPT(倒卖必究)-23">
            <a:extLst>
              <a:ext uri="{FF2B5EF4-FFF2-40B4-BE49-F238E27FC236}">
                <a16:creationId xmlns:a16="http://schemas.microsoft.com/office/drawing/2014/main" id="{930C345A-5351-064C-8FDC-060ED1517C8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4720210"/>
              </p:ext>
            </p:extLst>
          </p:nvPr>
        </p:nvGraphicFramePr>
        <p:xfrm>
          <a:off x="2424430" y="2703195"/>
          <a:ext cx="9143365" cy="290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7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8610">
                <a:tc>
                  <a:txBody>
                    <a:bodyPr/>
                    <a:lstStyle/>
                    <a:p>
                      <a:pPr indent="393700" algn="ctr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主成分</a:t>
                      </a:r>
                      <a:endParaRPr lang="zh-CN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381000" algn="ctr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F1</a:t>
                      </a:r>
                      <a:endParaRPr lang="zh-CN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F2</a:t>
                      </a:r>
                      <a:endParaRPr lang="zh-CN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F3</a:t>
                      </a:r>
                      <a:endParaRPr lang="zh-CN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F4</a:t>
                      </a:r>
                      <a:endParaRPr lang="zh-CN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</a:rPr>
                        <a:t>2000</a:t>
                      </a:r>
                      <a:r>
                        <a:rPr lang="zh-TW" sz="1200" kern="100" dirty="0">
                          <a:solidFill>
                            <a:schemeClr val="bg1"/>
                          </a:solidFill>
                          <a:effectLst/>
                        </a:rPr>
                        <a:t>年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indent="317500" algn="l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TW" sz="1100" kern="100" dirty="0">
                          <a:solidFill>
                            <a:schemeClr val="tx1"/>
                          </a:solidFill>
                          <a:effectLst/>
                        </a:rPr>
                        <a:t>特征值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indent="317500" algn="l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TW" sz="1100" kern="100" dirty="0">
                          <a:solidFill>
                            <a:schemeClr val="tx1"/>
                          </a:solidFill>
                          <a:effectLst/>
                        </a:rPr>
                        <a:t>贡献率/％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915">
                <a:tc>
                  <a:txBody>
                    <a:bodyPr/>
                    <a:lstStyle/>
                    <a:p>
                      <a:pPr indent="203200" algn="l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zh-TW" sz="1100" kern="100" dirty="0">
                          <a:solidFill>
                            <a:schemeClr val="tx1"/>
                          </a:solidFill>
                          <a:effectLst/>
                        </a:rPr>
                        <a:t>累计贡献率/％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solidFill>
                            <a:schemeClr val="bg1"/>
                          </a:solidFill>
                          <a:effectLst/>
                        </a:rPr>
                        <a:t>201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r>
                        <a:rPr lang="zh-TW" sz="1200" kern="100" dirty="0">
                          <a:solidFill>
                            <a:schemeClr val="bg1"/>
                          </a:solidFill>
                          <a:effectLst/>
                        </a:rPr>
                        <a:t>年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indent="317500" algn="l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TW" sz="1100" kern="100" dirty="0">
                          <a:solidFill>
                            <a:schemeClr val="tx1"/>
                          </a:solidFill>
                          <a:effectLst/>
                        </a:rPr>
                        <a:t>特征值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TW" sz="1100" kern="100" dirty="0">
                          <a:solidFill>
                            <a:schemeClr val="tx1"/>
                          </a:solidFill>
                          <a:effectLst/>
                        </a:rPr>
                        <a:t>％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indent="317500" algn="l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TW" sz="1100" kern="100" dirty="0">
                          <a:solidFill>
                            <a:schemeClr val="tx1"/>
                          </a:solidFill>
                          <a:effectLst/>
                        </a:rPr>
                        <a:t>贡献率/％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indent="203200" algn="l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zh-TW" sz="1100" kern="100" dirty="0">
                          <a:solidFill>
                            <a:schemeClr val="tx1"/>
                          </a:solidFill>
                          <a:effectLst/>
                        </a:rPr>
                        <a:t>累计贡献率/％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42900" algn="ctr" defTabSz="914400" rtl="0" eaLnBrk="1" fontAlgn="auto" latinLnBrk="0" hangingPunct="1">
                        <a:lnSpc>
                          <a:spcPts val="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xxx</a:t>
                      </a:r>
                      <a:endParaRPr kumimoji="0" lang="zh-CN" altLang="zh-CN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Picture 24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20" y="158235"/>
            <a:ext cx="2011854" cy="441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22461BBA-5C58-BEE0-2817-4C6B06ACADB6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55600" dist="1905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244C703B-E9D4-2F2C-2221-1389CEECD89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464300"/>
            <a:ext cx="27432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612F60C0-2B39-EA73-4719-1C2EF15D185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46430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3262E326-9D4D-DCBC-53B6-8D011F1F42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6250" y="6464300"/>
            <a:ext cx="2743200" cy="365125"/>
          </a:xfrm>
        </p:spPr>
        <p:txBody>
          <a:bodyPr/>
          <a:lstStyle>
            <a:lvl1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889C00-3007-445F-903C-C55D6E6A648E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6CC0F767-5EF0-2F41-5E49-6894A3787B27}"/>
              </a:ext>
            </a:extLst>
          </p:cNvPr>
          <p:cNvSpPr txBox="1">
            <a:spLocks/>
          </p:cNvSpPr>
          <p:nvPr/>
        </p:nvSpPr>
        <p:spPr>
          <a:xfrm>
            <a:off x="344472" y="1046852"/>
            <a:ext cx="2698175" cy="4247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>
                <a:solidFill/>
              </a:rPr>
              <a:t>单击此处添加标题</a:t>
            </a:r>
          </a:p>
        </p:txBody>
      </p:sp>
      <p:cxnSp>
        <p:nvCxnSpPr>
          <p:cNvPr id="13" name="淘宝-想搞设计PPT(倒卖必究)-13">
            <a:extLst>
              <a:ext uri="{FF2B5EF4-FFF2-40B4-BE49-F238E27FC236}">
                <a16:creationId xmlns:a16="http://schemas.microsoft.com/office/drawing/2014/main" id="{992ECA2E-BA39-D198-DA45-00798BE49DC9}"/>
              </a:ext>
            </a:extLst>
          </p:cNvPr>
          <p:cNvCxnSpPr/>
          <p:nvPr/>
        </p:nvCxnSpPr>
        <p:spPr>
          <a:xfrm>
            <a:off x="425752" y="1508520"/>
            <a:ext cx="1836000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淘宝-想搞设计PPT(倒卖必究)-3"/>
          <p:cNvCxnSpPr/>
          <p:nvPr/>
        </p:nvCxnSpPr>
        <p:spPr>
          <a:xfrm>
            <a:off x="4594682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淘宝-想搞设计PPT(倒卖必究)-4"/>
          <p:cNvSpPr txBox="1"/>
          <p:nvPr/>
        </p:nvSpPr>
        <p:spPr>
          <a:xfrm>
            <a:off x="3147141" y="211334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绪论背景</a:t>
            </a:r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1009030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论文总结</a:t>
            </a:r>
          </a:p>
        </p:txBody>
      </p:sp>
      <p:sp>
        <p:nvSpPr>
          <p:cNvPr id="6" name="淘宝-想搞设计PPT(倒卖必究)-6"/>
          <p:cNvSpPr/>
          <p:nvPr/>
        </p:nvSpPr>
        <p:spPr>
          <a:xfrm>
            <a:off x="8106160" y="0"/>
            <a:ext cx="1656000" cy="792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淘宝-想搞设计PPT(倒卖必究)-7"/>
          <p:cNvSpPr txBox="1"/>
          <p:nvPr/>
        </p:nvSpPr>
        <p:spPr>
          <a:xfrm>
            <a:off x="4882932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研究思路</a:t>
            </a:r>
          </a:p>
        </p:txBody>
      </p:sp>
      <p:cxnSp>
        <p:nvCxnSpPr>
          <p:cNvPr id="8" name="淘宝-想搞设计PPT(倒卖必究)-8"/>
          <p:cNvCxnSpPr/>
          <p:nvPr/>
        </p:nvCxnSpPr>
        <p:spPr>
          <a:xfrm>
            <a:off x="2858891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淘宝-想搞设计PPT(倒卖必究)-9"/>
          <p:cNvSpPr txBox="1"/>
          <p:nvPr/>
        </p:nvSpPr>
        <p:spPr>
          <a:xfrm>
            <a:off x="6375067" y="2113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关键技术难点</a:t>
            </a:r>
          </a:p>
        </p:txBody>
      </p:sp>
      <p:cxnSp>
        <p:nvCxnSpPr>
          <p:cNvPr id="10" name="淘宝-想搞设计PPT(倒卖必究)-10"/>
          <p:cNvCxnSpPr/>
          <p:nvPr/>
        </p:nvCxnSpPr>
        <p:spPr>
          <a:xfrm>
            <a:off x="6330474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淘宝-想搞设计PPT(倒卖必究)-11"/>
          <p:cNvSpPr txBox="1"/>
          <p:nvPr/>
        </p:nvSpPr>
        <p:spPr>
          <a:xfrm>
            <a:off x="835451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/>
                </a:solidFill>
              </a:rPr>
              <a:t>研究成果</a:t>
            </a:r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407988" y="1988725"/>
            <a:ext cx="1800000" cy="4320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债务资本</a:t>
            </a:r>
            <a:endParaRPr lang="en-US" altLang="zh-CN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结构分析</a:t>
            </a:r>
          </a:p>
        </p:txBody>
      </p:sp>
      <p:sp>
        <p:nvSpPr>
          <p:cNvPr id="15" name="淘宝-想搞设计PPT(倒卖必究)-15"/>
          <p:cNvSpPr/>
          <p:nvPr/>
        </p:nvSpPr>
        <p:spPr>
          <a:xfrm>
            <a:off x="2207988" y="1988725"/>
            <a:ext cx="9576025" cy="4320000"/>
          </a:xfrm>
          <a:prstGeom prst="rect">
            <a:avLst/>
          </a:prstGeom>
          <a:solidFill>
            <a:srgbClr val="FFFFFF"/>
          </a:solidFill>
          <a:ln w="50800">
            <a:noFill/>
          </a:ln>
          <a:effectLst>
            <a:outerShdw blurRad="381000" dist="101600" dir="30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spc="15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淘宝-想搞设计PPT(倒卖必究)-24">
            <a:extLst>
              <a:ext uri="{FF2B5EF4-FFF2-40B4-BE49-F238E27FC236}">
                <a16:creationId xmlns:a16="http://schemas.microsoft.com/office/drawing/2014/main" id="{E529D23B-ECA5-0244-D4F3-2B85875992EC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08574675"/>
              </p:ext>
            </p:extLst>
          </p:nvPr>
        </p:nvGraphicFramePr>
        <p:xfrm>
          <a:off x="2625725" y="2204720"/>
          <a:ext cx="8818245" cy="39122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80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25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一级分类</a:t>
                      </a:r>
                      <a:endParaRPr lang="zh-CN" sz="2800" kern="100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二级分类</a:t>
                      </a:r>
                      <a:endParaRPr lang="zh-CN" sz="2800" kern="100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255">
                <a:tc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  xxx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 kern="100">
                          <a:effectLst/>
                        </a:rPr>
                        <a:t>xxx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  xxx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zh-CN" sz="1400" kern="100">
                          <a:effectLst/>
                        </a:rPr>
                        <a:t>xxx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  xxx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zh-CN" sz="1400" kern="100">
                          <a:effectLst/>
                        </a:rPr>
                        <a:t>xxx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  xxx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zh-CN" sz="1400" kern="100">
                          <a:effectLst/>
                        </a:rPr>
                        <a:t>xxx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  xxx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 kern="100">
                          <a:effectLst/>
                        </a:rPr>
                        <a:t>xxx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7245">
                <a:tc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  xxx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zh-CN" sz="1400" kern="100" dirty="0">
                          <a:effectLst/>
                        </a:rPr>
                        <a:t>xxx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6" name="Picture 25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20" y="158235"/>
            <a:ext cx="2011854" cy="441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EDDBAAD5-38AE-CF24-7412-8B19E5BA0530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55600" dist="1905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6E5C1319-9F93-5F6C-6264-DED0DAC9BAB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464300"/>
            <a:ext cx="27432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BB2C2C29-E814-2E68-E719-2265C5027F4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46430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23D3C257-86C9-F645-6AAB-F640E12220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6250" y="6464300"/>
            <a:ext cx="2743200" cy="365125"/>
          </a:xfrm>
        </p:spPr>
        <p:txBody>
          <a:bodyPr/>
          <a:lstStyle>
            <a:lvl1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889C00-3007-445F-903C-C55D6E6A648E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C5E2FCAC-443F-E92D-C300-5A968CBB28C3}"/>
              </a:ext>
            </a:extLst>
          </p:cNvPr>
          <p:cNvSpPr txBox="1">
            <a:spLocks/>
          </p:cNvSpPr>
          <p:nvPr/>
        </p:nvSpPr>
        <p:spPr>
          <a:xfrm>
            <a:off x="344472" y="1046852"/>
            <a:ext cx="2698175" cy="4247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>
                <a:solidFill/>
              </a:rPr>
              <a:t>单击此处添加标题</a:t>
            </a:r>
          </a:p>
        </p:txBody>
      </p:sp>
      <p:cxnSp>
        <p:nvCxnSpPr>
          <p:cNvPr id="13" name="淘宝-想搞设计PPT(倒卖必究)-13">
            <a:extLst>
              <a:ext uri="{FF2B5EF4-FFF2-40B4-BE49-F238E27FC236}">
                <a16:creationId xmlns:a16="http://schemas.microsoft.com/office/drawing/2014/main" id="{AD74BAF2-395F-A6BE-9556-540C0C9F59B1}"/>
              </a:ext>
            </a:extLst>
          </p:cNvPr>
          <p:cNvCxnSpPr/>
          <p:nvPr/>
        </p:nvCxnSpPr>
        <p:spPr>
          <a:xfrm>
            <a:off x="425752" y="1508520"/>
            <a:ext cx="1836000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淘宝-想搞设计PPT(倒卖必究)-3"/>
          <p:cNvCxnSpPr/>
          <p:nvPr/>
        </p:nvCxnSpPr>
        <p:spPr>
          <a:xfrm>
            <a:off x="4594682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淘宝-想搞设计PPT(倒卖必究)-4"/>
          <p:cNvSpPr txBox="1"/>
          <p:nvPr/>
        </p:nvSpPr>
        <p:spPr>
          <a:xfrm>
            <a:off x="3147141" y="211334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绪论背景</a:t>
            </a:r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1009030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论文总结</a:t>
            </a:r>
          </a:p>
        </p:txBody>
      </p:sp>
      <p:sp>
        <p:nvSpPr>
          <p:cNvPr id="6" name="淘宝-想搞设计PPT(倒卖必究)-6"/>
          <p:cNvSpPr/>
          <p:nvPr/>
        </p:nvSpPr>
        <p:spPr>
          <a:xfrm>
            <a:off x="8106160" y="0"/>
            <a:ext cx="1656000" cy="792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淘宝-想搞设计PPT(倒卖必究)-7"/>
          <p:cNvSpPr txBox="1"/>
          <p:nvPr/>
        </p:nvSpPr>
        <p:spPr>
          <a:xfrm>
            <a:off x="4882932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研究思路</a:t>
            </a:r>
          </a:p>
        </p:txBody>
      </p:sp>
      <p:cxnSp>
        <p:nvCxnSpPr>
          <p:cNvPr id="8" name="淘宝-想搞设计PPT(倒卖必究)-8"/>
          <p:cNvCxnSpPr/>
          <p:nvPr/>
        </p:nvCxnSpPr>
        <p:spPr>
          <a:xfrm>
            <a:off x="2858891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淘宝-想搞设计PPT(倒卖必究)-9"/>
          <p:cNvSpPr txBox="1"/>
          <p:nvPr/>
        </p:nvSpPr>
        <p:spPr>
          <a:xfrm>
            <a:off x="6375067" y="2113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关键技术难点</a:t>
            </a:r>
          </a:p>
        </p:txBody>
      </p:sp>
      <p:cxnSp>
        <p:nvCxnSpPr>
          <p:cNvPr id="10" name="淘宝-想搞设计PPT(倒卖必究)-10"/>
          <p:cNvCxnSpPr/>
          <p:nvPr/>
        </p:nvCxnSpPr>
        <p:spPr>
          <a:xfrm>
            <a:off x="6330474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淘宝-想搞设计PPT(倒卖必究)-11"/>
          <p:cNvSpPr txBox="1"/>
          <p:nvPr/>
        </p:nvSpPr>
        <p:spPr>
          <a:xfrm>
            <a:off x="835451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/>
                </a:solidFill>
              </a:rPr>
              <a:t>研究成果</a:t>
            </a:r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407988" y="1988725"/>
            <a:ext cx="1800000" cy="4320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权益资本</a:t>
            </a:r>
            <a:endParaRPr lang="en-US" altLang="zh-CN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结构分析</a:t>
            </a:r>
          </a:p>
        </p:txBody>
      </p:sp>
      <p:sp>
        <p:nvSpPr>
          <p:cNvPr id="15" name="淘宝-想搞设计PPT(倒卖必究)-15"/>
          <p:cNvSpPr/>
          <p:nvPr/>
        </p:nvSpPr>
        <p:spPr>
          <a:xfrm>
            <a:off x="2207988" y="1988725"/>
            <a:ext cx="9576025" cy="4320000"/>
          </a:xfrm>
          <a:prstGeom prst="rect">
            <a:avLst/>
          </a:prstGeom>
          <a:solidFill>
            <a:srgbClr val="FFFFFF"/>
          </a:solidFill>
          <a:ln w="50800">
            <a:noFill/>
          </a:ln>
          <a:effectLst>
            <a:outerShdw blurRad="381000" dist="101600" dir="30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spc="15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淘宝-想搞设计PPT(倒卖必究)-1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4723451"/>
              </p:ext>
            </p:extLst>
          </p:nvPr>
        </p:nvGraphicFramePr>
        <p:xfrm>
          <a:off x="2688590" y="2195830"/>
          <a:ext cx="8615045" cy="3906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4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32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dirty="0">
                          <a:solidFill>
                            <a:schemeClr val="bg1"/>
                          </a:solidFill>
                          <a:effectLst/>
                        </a:rPr>
                        <a:t>发布时间</a:t>
                      </a:r>
                      <a:endParaRPr lang="zh-CN" sz="1050" b="1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dirty="0">
                          <a:solidFill>
                            <a:schemeClr val="bg1"/>
                          </a:solidFill>
                          <a:effectLst/>
                        </a:rPr>
                        <a:t>政策名称</a:t>
                      </a:r>
                      <a:endParaRPr lang="zh-CN" sz="1050" b="1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dirty="0">
                          <a:solidFill>
                            <a:schemeClr val="bg1"/>
                          </a:solidFill>
                          <a:effectLst/>
                        </a:rPr>
                        <a:t>发布主体</a:t>
                      </a:r>
                      <a:endParaRPr lang="zh-CN" sz="1050" b="1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dirty="0">
                          <a:solidFill>
                            <a:schemeClr val="bg1"/>
                          </a:solidFill>
                          <a:effectLst/>
                        </a:rPr>
                        <a:t>主要内容</a:t>
                      </a:r>
                      <a:endParaRPr lang="zh-CN" sz="1050" b="1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r>
                        <a:rPr lang="en-US" altLang="zh-CN" sz="1100" dirty="0">
                          <a:effectLst/>
                        </a:rPr>
                        <a:t>XX.XX</a:t>
                      </a:r>
                      <a:endParaRPr lang="zh-CN" sz="10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《</a:t>
                      </a:r>
                      <a:r>
                        <a:rPr lang="da-DK" altLang="zh-CN" sz="1100">
                          <a:effectLst/>
                        </a:rPr>
                        <a:t>lorem ipsum dolor sit amet</a:t>
                      </a:r>
                      <a:r>
                        <a:rPr lang="zh-CN" sz="1100">
                          <a:effectLst/>
                        </a:rPr>
                        <a:t>》</a:t>
                      </a:r>
                      <a:endParaRPr lang="zh-CN" sz="10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百度、新浪等</a:t>
                      </a:r>
                      <a:r>
                        <a:rPr lang="en-US" sz="1100">
                          <a:effectLst/>
                        </a:rPr>
                        <a:t>20</a:t>
                      </a:r>
                      <a:r>
                        <a:rPr lang="zh-CN" sz="1100">
                          <a:effectLst/>
                        </a:rPr>
                        <a:t>家网络直播平台</a:t>
                      </a:r>
                      <a:endParaRPr lang="zh-CN" sz="10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</a:t>
                      </a:r>
                      <a:r>
                        <a:rPr lang="da-DK" altLang="zh-CN" sz="1100">
                          <a:effectLst/>
                        </a:rPr>
                        <a:t> lorem ipsum dolor</a:t>
                      </a:r>
                      <a:r>
                        <a:rPr lang="en-US" sz="1100">
                          <a:effectLst/>
                        </a:rPr>
                        <a:t>;2.</a:t>
                      </a:r>
                      <a:r>
                        <a:rPr lang="da-DK" altLang="zh-CN" sz="1100">
                          <a:effectLst/>
                        </a:rPr>
                        <a:t> lorem ipsum dolor </a:t>
                      </a:r>
                      <a:r>
                        <a:rPr lang="zh-CN" sz="1100">
                          <a:effectLst/>
                        </a:rPr>
                        <a:t>；</a:t>
                      </a:r>
                      <a:r>
                        <a:rPr lang="en-US" sz="1100">
                          <a:effectLst/>
                        </a:rPr>
                        <a:t>3.</a:t>
                      </a:r>
                      <a:r>
                        <a:rPr lang="da-DK" altLang="zh-CN" sz="1100">
                          <a:effectLst/>
                        </a:rPr>
                        <a:t> lorem ipsum dolor.</a:t>
                      </a:r>
                      <a:endParaRPr lang="zh-CN" sz="10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4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20XX.XX</a:t>
                      </a:r>
                      <a:endParaRPr kumimoji="0" lang="zh-CN" altLang="zh-CN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《</a:t>
                      </a:r>
                      <a:r>
                        <a:rPr lang="en-US" altLang="zh-CN" sz="1100">
                          <a:effectLst/>
                        </a:rPr>
                        <a:t>Lorem ipsum dolor sit amet, consectetuer. </a:t>
                      </a:r>
                      <a:r>
                        <a:rPr lang="zh-CN" sz="1100">
                          <a:effectLst/>
                        </a:rPr>
                        <a:t>》</a:t>
                      </a:r>
                      <a:endParaRPr lang="zh-CN" sz="10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广电总局</a:t>
                      </a:r>
                      <a:endParaRPr lang="zh-CN" sz="10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1.</a:t>
                      </a:r>
                      <a:r>
                        <a:rPr lang="da-DK" altLang="zh-CN" sz="1100">
                          <a:effectLst/>
                        </a:rPr>
                        <a:t> lorem ipsum dolor sit amet</a:t>
                      </a:r>
                      <a:r>
                        <a:rPr lang="en-US" altLang="zh-CN" sz="1100">
                          <a:effectLst/>
                        </a:rPr>
                        <a:t>;2.</a:t>
                      </a:r>
                      <a:r>
                        <a:rPr lang="da-DK" altLang="zh-CN" sz="1100">
                          <a:effectLst/>
                        </a:rPr>
                        <a:t> lorem ipsum dolor sit amet</a:t>
                      </a:r>
                      <a:r>
                        <a:rPr lang="zh-CN" altLang="zh-CN" sz="1100">
                          <a:effectLst/>
                        </a:rPr>
                        <a:t>；</a:t>
                      </a:r>
                      <a:r>
                        <a:rPr lang="en-US" altLang="zh-CN" sz="1100">
                          <a:effectLst/>
                        </a:rPr>
                        <a:t>3.</a:t>
                      </a:r>
                      <a:r>
                        <a:rPr lang="da-DK" altLang="zh-CN" sz="1100">
                          <a:effectLst/>
                        </a:rPr>
                        <a:t> lorem ipsum dolor sit amet.</a:t>
                      </a:r>
                      <a:endParaRPr lang="zh-CN" altLang="zh-CN" sz="10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20XX.XX</a:t>
                      </a:r>
                      <a:endParaRPr kumimoji="0" lang="zh-CN" altLang="zh-CN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zh-CN" sz="1100">
                          <a:effectLst/>
                        </a:rPr>
                        <a:t>《</a:t>
                      </a:r>
                      <a:r>
                        <a:rPr lang="da-DK" altLang="zh-CN" sz="1100">
                          <a:effectLst/>
                        </a:rPr>
                        <a:t>lorem ipsum dolor sit amet</a:t>
                      </a:r>
                      <a:r>
                        <a:rPr lang="zh-CN" altLang="zh-CN" sz="1100">
                          <a:effectLst/>
                        </a:rPr>
                        <a:t>》</a:t>
                      </a:r>
                      <a:endParaRPr lang="zh-CN" altLang="zh-CN" sz="10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网信办</a:t>
                      </a:r>
                      <a:endParaRPr lang="zh-CN" sz="10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1.</a:t>
                      </a:r>
                      <a:r>
                        <a:rPr lang="da-DK" altLang="zh-CN" sz="1100">
                          <a:effectLst/>
                        </a:rPr>
                        <a:t> lorem ipsum dolor sit amet</a:t>
                      </a:r>
                      <a:r>
                        <a:rPr lang="en-US" altLang="zh-CN" sz="1100">
                          <a:effectLst/>
                        </a:rPr>
                        <a:t>;2.</a:t>
                      </a:r>
                      <a:r>
                        <a:rPr lang="da-DK" altLang="zh-CN" sz="1100">
                          <a:effectLst/>
                        </a:rPr>
                        <a:t> lorem ipsum dolor sit amet</a:t>
                      </a:r>
                      <a:r>
                        <a:rPr lang="en-US" altLang="zh-CN" sz="1100">
                          <a:effectLst/>
                        </a:rPr>
                        <a:t>.</a:t>
                      </a:r>
                      <a:endParaRPr lang="zh-CN" altLang="zh-CN" sz="10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20XX.XX</a:t>
                      </a:r>
                      <a:endParaRPr kumimoji="0" lang="zh-CN" altLang="zh-CN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zh-CN" sz="1100">
                          <a:effectLst/>
                        </a:rPr>
                        <a:t>《</a:t>
                      </a:r>
                      <a:r>
                        <a:rPr lang="da-DK" altLang="zh-CN" sz="1100">
                          <a:effectLst/>
                        </a:rPr>
                        <a:t>lorem ipsum dolor sit amet</a:t>
                      </a:r>
                      <a:r>
                        <a:rPr lang="zh-CN" altLang="zh-CN" sz="1100">
                          <a:effectLst/>
                        </a:rPr>
                        <a:t>》</a:t>
                      </a:r>
                      <a:endParaRPr lang="zh-CN" altLang="zh-CN" sz="10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文化部</a:t>
                      </a:r>
                      <a:endParaRPr lang="zh-CN" sz="10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1.</a:t>
                      </a:r>
                      <a:r>
                        <a:rPr lang="da-DK" altLang="zh-CN" sz="1100">
                          <a:effectLst/>
                        </a:rPr>
                        <a:t> lorem ipsum dolor sit amet</a:t>
                      </a:r>
                      <a:r>
                        <a:rPr lang="en-US" altLang="zh-CN" sz="1100">
                          <a:effectLst/>
                        </a:rPr>
                        <a:t>;2.</a:t>
                      </a:r>
                      <a:r>
                        <a:rPr lang="da-DK" altLang="zh-CN" sz="1100">
                          <a:effectLst/>
                        </a:rPr>
                        <a:t> lorem ipsum dolor sit amet</a:t>
                      </a:r>
                      <a:r>
                        <a:rPr lang="en-US" altLang="zh-CN" sz="1100">
                          <a:effectLst/>
                        </a:rPr>
                        <a:t>.</a:t>
                      </a:r>
                      <a:endParaRPr lang="zh-CN" altLang="zh-CN" sz="10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20XX.XX</a:t>
                      </a:r>
                      <a:endParaRPr kumimoji="0" lang="zh-CN" altLang="zh-CN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zh-CN" sz="10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网信办</a:t>
                      </a:r>
                      <a:endParaRPr lang="zh-CN" sz="10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lorem ipsum dolor sit amet, consectetuer adipiscing elit. </a:t>
                      </a:r>
                    </a:p>
                  </a:txBody>
                  <a:tcPr marL="63412" marR="63412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20XX.XX</a:t>
                      </a:r>
                      <a:endParaRPr kumimoji="0" lang="zh-CN" altLang="zh-CN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zh-CN" sz="10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网信办</a:t>
                      </a:r>
                      <a:endParaRPr lang="zh-CN" sz="10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412" marR="6341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effectLst/>
                        </a:rPr>
                        <a:t>lorem ipsum dolor sit </a:t>
                      </a:r>
                      <a:r>
                        <a:rPr lang="en-US" altLang="zh-CN" sz="1100" dirty="0" err="1">
                          <a:effectLst/>
                        </a:rPr>
                        <a:t>amet</a:t>
                      </a:r>
                      <a:r>
                        <a:rPr lang="en-US" altLang="zh-CN" sz="1100" dirty="0">
                          <a:effectLst/>
                        </a:rPr>
                        <a:t>, </a:t>
                      </a:r>
                      <a:r>
                        <a:rPr lang="en-US" altLang="zh-CN" sz="1100" dirty="0" err="1">
                          <a:effectLst/>
                        </a:rPr>
                        <a:t>consectetuer</a:t>
                      </a:r>
                      <a:r>
                        <a:rPr lang="en-US" altLang="zh-CN" sz="1100" dirty="0">
                          <a:effectLst/>
                        </a:rPr>
                        <a:t> </a:t>
                      </a:r>
                      <a:r>
                        <a:rPr lang="en-US" altLang="zh-CN" sz="1100" dirty="0" err="1">
                          <a:effectLst/>
                        </a:rPr>
                        <a:t>adipiscing</a:t>
                      </a:r>
                      <a:r>
                        <a:rPr lang="en-US" altLang="zh-CN" sz="1100" dirty="0">
                          <a:effectLst/>
                        </a:rPr>
                        <a:t> </a:t>
                      </a:r>
                      <a:r>
                        <a:rPr lang="en-US" altLang="zh-CN" sz="1100" dirty="0" err="1">
                          <a:effectLst/>
                        </a:rPr>
                        <a:t>elit</a:t>
                      </a:r>
                      <a:r>
                        <a:rPr lang="en-US" altLang="zh-CN" sz="1100" dirty="0">
                          <a:effectLst/>
                        </a:rPr>
                        <a:t>. Maecenas </a:t>
                      </a:r>
                      <a:r>
                        <a:rPr lang="en-US" altLang="zh-CN" sz="1100" dirty="0" err="1">
                          <a:effectLst/>
                        </a:rPr>
                        <a:t>porttitor</a:t>
                      </a:r>
                      <a:r>
                        <a:rPr lang="en-US" altLang="zh-CN" sz="1100" dirty="0">
                          <a:effectLst/>
                        </a:rPr>
                        <a:t> </a:t>
                      </a:r>
                      <a:r>
                        <a:rPr lang="en-US" altLang="zh-CN" sz="1100" dirty="0" err="1">
                          <a:effectLst/>
                        </a:rPr>
                        <a:t>congue</a:t>
                      </a:r>
                      <a:r>
                        <a:rPr lang="en-US" altLang="zh-CN" sz="1100" dirty="0">
                          <a:effectLst/>
                        </a:rPr>
                        <a:t> </a:t>
                      </a:r>
                      <a:r>
                        <a:rPr lang="en-US" altLang="zh-CN" sz="1100" dirty="0" err="1">
                          <a:effectLst/>
                        </a:rPr>
                        <a:t>massa</a:t>
                      </a:r>
                      <a:r>
                        <a:rPr lang="en-US" altLang="zh-CN" sz="1100" dirty="0">
                          <a:effectLst/>
                        </a:rPr>
                        <a:t>. </a:t>
                      </a:r>
                    </a:p>
                  </a:txBody>
                  <a:tcPr marL="63412" marR="6341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" name="Picture 24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20" y="158235"/>
            <a:ext cx="2011854" cy="441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10D74-A088-F319-E869-A72AFCCA4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3C6AE696-AE14-977B-D4FA-36B6C6A7E25A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55600" dist="1905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595CA19E-1011-BADE-01A5-257287F72F78}"/>
              </a:ext>
            </a:extLst>
          </p:cNvPr>
          <p:cNvSpPr txBox="1">
            <a:spLocks/>
          </p:cNvSpPr>
          <p:nvPr/>
        </p:nvSpPr>
        <p:spPr>
          <a:xfrm>
            <a:off x="344472" y="1046852"/>
            <a:ext cx="2698175" cy="4247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>
                <a:solidFill/>
              </a:rPr>
              <a:t>单击此处添加标题</a:t>
            </a:r>
          </a:p>
        </p:txBody>
      </p:sp>
      <p:cxnSp>
        <p:nvCxnSpPr>
          <p:cNvPr id="13" name="淘宝-想搞设计PPT(倒卖必究)-13">
            <a:extLst>
              <a:ext uri="{FF2B5EF4-FFF2-40B4-BE49-F238E27FC236}">
                <a16:creationId xmlns:a16="http://schemas.microsoft.com/office/drawing/2014/main" id="{113EB576-FF7C-3B78-F3BB-E138EBFE5FB0}"/>
              </a:ext>
            </a:extLst>
          </p:cNvPr>
          <p:cNvCxnSpPr/>
          <p:nvPr/>
        </p:nvCxnSpPr>
        <p:spPr>
          <a:xfrm>
            <a:off x="425752" y="1508520"/>
            <a:ext cx="1836000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淘宝-想搞设计PPT(倒卖必究)-3">
            <a:extLst>
              <a:ext uri="{FF2B5EF4-FFF2-40B4-BE49-F238E27FC236}">
                <a16:creationId xmlns:a16="http://schemas.microsoft.com/office/drawing/2014/main" id="{CD02FE5C-5E5B-F8F8-2CFA-7FA0D62C45DE}"/>
              </a:ext>
            </a:extLst>
          </p:cNvPr>
          <p:cNvCxnSpPr/>
          <p:nvPr/>
        </p:nvCxnSpPr>
        <p:spPr>
          <a:xfrm>
            <a:off x="4594682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83C9A258-8A3F-81F0-B7D2-CD6D96B77D27}"/>
              </a:ext>
            </a:extLst>
          </p:cNvPr>
          <p:cNvSpPr txBox="1"/>
          <p:nvPr/>
        </p:nvSpPr>
        <p:spPr>
          <a:xfrm>
            <a:off x="3147141" y="211334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绪论背景</a:t>
            </a:r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B4B44C25-B1D3-600A-C507-4DA07AC78944}"/>
              </a:ext>
            </a:extLst>
          </p:cNvPr>
          <p:cNvSpPr txBox="1"/>
          <p:nvPr/>
        </p:nvSpPr>
        <p:spPr>
          <a:xfrm>
            <a:off x="1009030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论文总结</a:t>
            </a:r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DCDD88D6-C5A5-CABC-043B-AB26D01DD314}"/>
              </a:ext>
            </a:extLst>
          </p:cNvPr>
          <p:cNvSpPr/>
          <p:nvPr/>
        </p:nvSpPr>
        <p:spPr>
          <a:xfrm>
            <a:off x="8106160" y="0"/>
            <a:ext cx="1656000" cy="792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F75E90C8-80FF-5B36-8281-DCBD0721A5CE}"/>
              </a:ext>
            </a:extLst>
          </p:cNvPr>
          <p:cNvSpPr txBox="1"/>
          <p:nvPr/>
        </p:nvSpPr>
        <p:spPr>
          <a:xfrm>
            <a:off x="4882932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研究思路</a:t>
            </a:r>
          </a:p>
        </p:txBody>
      </p:sp>
      <p:cxnSp>
        <p:nvCxnSpPr>
          <p:cNvPr id="8" name="淘宝-想搞设计PPT(倒卖必究)-8">
            <a:extLst>
              <a:ext uri="{FF2B5EF4-FFF2-40B4-BE49-F238E27FC236}">
                <a16:creationId xmlns:a16="http://schemas.microsoft.com/office/drawing/2014/main" id="{13529063-9A67-390F-0A7B-B109038E4477}"/>
              </a:ext>
            </a:extLst>
          </p:cNvPr>
          <p:cNvCxnSpPr/>
          <p:nvPr/>
        </p:nvCxnSpPr>
        <p:spPr>
          <a:xfrm>
            <a:off x="2858891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C4D1D597-639F-5502-4C67-7433F514A3E1}"/>
              </a:ext>
            </a:extLst>
          </p:cNvPr>
          <p:cNvSpPr txBox="1"/>
          <p:nvPr/>
        </p:nvSpPr>
        <p:spPr>
          <a:xfrm>
            <a:off x="6375067" y="2113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关键技术难点</a:t>
            </a:r>
          </a:p>
        </p:txBody>
      </p:sp>
      <p:cxnSp>
        <p:nvCxnSpPr>
          <p:cNvPr id="10" name="淘宝-想搞设计PPT(倒卖必究)-10">
            <a:extLst>
              <a:ext uri="{FF2B5EF4-FFF2-40B4-BE49-F238E27FC236}">
                <a16:creationId xmlns:a16="http://schemas.microsoft.com/office/drawing/2014/main" id="{ECC8E35E-6D87-5017-BB26-D39C5E23390E}"/>
              </a:ext>
            </a:extLst>
          </p:cNvPr>
          <p:cNvCxnSpPr/>
          <p:nvPr/>
        </p:nvCxnSpPr>
        <p:spPr>
          <a:xfrm>
            <a:off x="6330474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FEB01B57-5D65-1701-84BF-1F33829B0FFC}"/>
              </a:ext>
            </a:extLst>
          </p:cNvPr>
          <p:cNvSpPr txBox="1"/>
          <p:nvPr/>
        </p:nvSpPr>
        <p:spPr>
          <a:xfrm>
            <a:off x="835451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/>
                </a:solidFill>
              </a:rPr>
              <a:t>研究成果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88AE557-7CE1-C27D-9A95-705B09D6D27E}"/>
              </a:ext>
            </a:extLst>
          </p:cNvPr>
          <p:cNvGrpSpPr/>
          <p:nvPr/>
        </p:nvGrpSpPr>
        <p:grpSpPr>
          <a:xfrm>
            <a:off x="397562" y="2614872"/>
            <a:ext cx="5131638" cy="2837482"/>
            <a:chOff x="397562" y="2614872"/>
            <a:chExt cx="5131638" cy="2837482"/>
          </a:xfrm>
        </p:grpSpPr>
        <p:grpSp>
          <p:nvGrpSpPr>
            <p:cNvPr id="24" name="iśľïḋe">
              <a:extLst>
                <a:ext uri="{FF2B5EF4-FFF2-40B4-BE49-F238E27FC236}">
                  <a16:creationId xmlns:a16="http://schemas.microsoft.com/office/drawing/2014/main" id="{1D2D2462-B6CD-E452-C893-042379C2FB8D}"/>
                </a:ext>
              </a:extLst>
            </p:cNvPr>
            <p:cNvGrpSpPr/>
            <p:nvPr/>
          </p:nvGrpSpPr>
          <p:grpSpPr>
            <a:xfrm>
              <a:off x="397562" y="5344697"/>
              <a:ext cx="5131638" cy="107657"/>
              <a:chOff x="-1348120" y="5777968"/>
              <a:chExt cx="9361040" cy="187524"/>
            </a:xfrm>
          </p:grpSpPr>
          <p:sp>
            <p:nvSpPr>
              <p:cNvPr id="32" name="淘宝-想搞设计PPT(倒卖必究)-32">
                <a:extLst>
                  <a:ext uri="{FF2B5EF4-FFF2-40B4-BE49-F238E27FC236}">
                    <a16:creationId xmlns:a16="http://schemas.microsoft.com/office/drawing/2014/main" id="{49EC0924-9A73-1078-93B4-8996C41F4DCC}"/>
                  </a:ext>
                </a:extLst>
              </p:cNvPr>
              <p:cNvSpPr/>
              <p:nvPr/>
            </p:nvSpPr>
            <p:spPr>
              <a:xfrm flipV="1">
                <a:off x="-1348120" y="5928916"/>
                <a:ext cx="9361040" cy="36576"/>
              </a:xfrm>
              <a:prstGeom prst="trapezoid">
                <a:avLst>
                  <a:gd name="adj" fmla="val 814192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0"/>
              </a:p>
            </p:txBody>
          </p:sp>
          <p:sp>
            <p:nvSpPr>
              <p:cNvPr id="33" name="淘宝-想搞设计PPT(倒卖必究)-33">
                <a:extLst>
                  <a:ext uri="{FF2B5EF4-FFF2-40B4-BE49-F238E27FC236}">
                    <a16:creationId xmlns:a16="http://schemas.microsoft.com/office/drawing/2014/main" id="{15179EDD-D1A8-49EF-D9BC-861511E28605}"/>
                  </a:ext>
                </a:extLst>
              </p:cNvPr>
              <p:cNvSpPr/>
              <p:nvPr/>
            </p:nvSpPr>
            <p:spPr>
              <a:xfrm>
                <a:off x="-1348120" y="5777968"/>
                <a:ext cx="9361040" cy="15109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0"/>
              </a:p>
            </p:txBody>
          </p:sp>
        </p:grpSp>
        <p:grpSp>
          <p:nvGrpSpPr>
            <p:cNvPr id="25" name="íṩḷïdê">
              <a:extLst>
                <a:ext uri="{FF2B5EF4-FFF2-40B4-BE49-F238E27FC236}">
                  <a16:creationId xmlns:a16="http://schemas.microsoft.com/office/drawing/2014/main" id="{CF1258E6-DBE4-92FC-7AE8-023D7090C9D5}"/>
                </a:ext>
              </a:extLst>
            </p:cNvPr>
            <p:cNvGrpSpPr/>
            <p:nvPr/>
          </p:nvGrpSpPr>
          <p:grpSpPr>
            <a:xfrm>
              <a:off x="834667" y="2614872"/>
              <a:ext cx="4257428" cy="2698297"/>
              <a:chOff x="-375492" y="1139528"/>
              <a:chExt cx="7415785" cy="4700016"/>
            </a:xfrm>
          </p:grpSpPr>
          <p:grpSp>
            <p:nvGrpSpPr>
              <p:cNvPr id="27" name="ïšľiḋê">
                <a:extLst>
                  <a:ext uri="{FF2B5EF4-FFF2-40B4-BE49-F238E27FC236}">
                    <a16:creationId xmlns:a16="http://schemas.microsoft.com/office/drawing/2014/main" id="{020AA864-4457-D146-71BD-6047E2BBF789}"/>
                  </a:ext>
                </a:extLst>
              </p:cNvPr>
              <p:cNvGrpSpPr/>
              <p:nvPr/>
            </p:nvGrpSpPr>
            <p:grpSpPr>
              <a:xfrm>
                <a:off x="-375492" y="1139528"/>
                <a:ext cx="7415785" cy="4700016"/>
                <a:chOff x="-375492" y="1139528"/>
                <a:chExt cx="7415785" cy="4700016"/>
              </a:xfrm>
            </p:grpSpPr>
            <p:sp>
              <p:nvSpPr>
                <p:cNvPr id="29" name="淘宝-想搞设计PPT(倒卖必究)-29">
                  <a:extLst>
                    <a:ext uri="{FF2B5EF4-FFF2-40B4-BE49-F238E27FC236}">
                      <a16:creationId xmlns:a16="http://schemas.microsoft.com/office/drawing/2014/main" id="{9ED18A63-FEC8-B366-63E9-D9ACB8119C69}"/>
                    </a:ext>
                  </a:extLst>
                </p:cNvPr>
                <p:cNvSpPr/>
                <p:nvPr/>
              </p:nvSpPr>
              <p:spPr>
                <a:xfrm>
                  <a:off x="-375492" y="1139528"/>
                  <a:ext cx="7415784" cy="4700016"/>
                </a:xfrm>
                <a:custGeom>
                  <a:avLst/>
                  <a:gdLst>
                    <a:gd name="connsiteX0" fmla="*/ 224028 w 7415784"/>
                    <a:gd name="connsiteY0" fmla="*/ 269748 h 4700016"/>
                    <a:gd name="connsiteX1" fmla="*/ 224028 w 7415784"/>
                    <a:gd name="connsiteY1" fmla="*/ 4430268 h 4700016"/>
                    <a:gd name="connsiteX2" fmla="*/ 7191756 w 7415784"/>
                    <a:gd name="connsiteY2" fmla="*/ 4430268 h 4700016"/>
                    <a:gd name="connsiteX3" fmla="*/ 7191756 w 7415784"/>
                    <a:gd name="connsiteY3" fmla="*/ 269748 h 4700016"/>
                    <a:gd name="connsiteX4" fmla="*/ 266867 w 7415784"/>
                    <a:gd name="connsiteY4" fmla="*/ 0 h 4700016"/>
                    <a:gd name="connsiteX5" fmla="*/ 7148917 w 7415784"/>
                    <a:gd name="connsiteY5" fmla="*/ 0 h 4700016"/>
                    <a:gd name="connsiteX6" fmla="*/ 7415784 w 7415784"/>
                    <a:gd name="connsiteY6" fmla="*/ 266867 h 4700016"/>
                    <a:gd name="connsiteX7" fmla="*/ 7415784 w 7415784"/>
                    <a:gd name="connsiteY7" fmla="*/ 4433149 h 4700016"/>
                    <a:gd name="connsiteX8" fmla="*/ 7148917 w 7415784"/>
                    <a:gd name="connsiteY8" fmla="*/ 4700016 h 4700016"/>
                    <a:gd name="connsiteX9" fmla="*/ 266867 w 7415784"/>
                    <a:gd name="connsiteY9" fmla="*/ 4700016 h 4700016"/>
                    <a:gd name="connsiteX10" fmla="*/ 0 w 7415784"/>
                    <a:gd name="connsiteY10" fmla="*/ 4433149 h 4700016"/>
                    <a:gd name="connsiteX11" fmla="*/ 0 w 7415784"/>
                    <a:gd name="connsiteY11" fmla="*/ 266867 h 4700016"/>
                    <a:gd name="connsiteX12" fmla="*/ 266867 w 7415784"/>
                    <a:gd name="connsiteY12" fmla="*/ 0 h 4700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415784" h="4700016">
                      <a:moveTo>
                        <a:pt x="224028" y="269748"/>
                      </a:moveTo>
                      <a:lnTo>
                        <a:pt x="224028" y="4430268"/>
                      </a:lnTo>
                      <a:lnTo>
                        <a:pt x="7191756" y="4430268"/>
                      </a:lnTo>
                      <a:lnTo>
                        <a:pt x="7191756" y="269748"/>
                      </a:lnTo>
                      <a:close/>
                      <a:moveTo>
                        <a:pt x="266867" y="0"/>
                      </a:moveTo>
                      <a:lnTo>
                        <a:pt x="7148917" y="0"/>
                      </a:lnTo>
                      <a:cubicBezTo>
                        <a:pt x="7296304" y="0"/>
                        <a:pt x="7415784" y="119480"/>
                        <a:pt x="7415784" y="266867"/>
                      </a:cubicBezTo>
                      <a:lnTo>
                        <a:pt x="7415784" y="4433149"/>
                      </a:lnTo>
                      <a:cubicBezTo>
                        <a:pt x="7415784" y="4580536"/>
                        <a:pt x="7296304" y="4700016"/>
                        <a:pt x="7148917" y="4700016"/>
                      </a:cubicBezTo>
                      <a:lnTo>
                        <a:pt x="266867" y="4700016"/>
                      </a:lnTo>
                      <a:cubicBezTo>
                        <a:pt x="119480" y="4700016"/>
                        <a:pt x="0" y="4580536"/>
                        <a:pt x="0" y="4433149"/>
                      </a:cubicBezTo>
                      <a:lnTo>
                        <a:pt x="0" y="266867"/>
                      </a:lnTo>
                      <a:cubicBezTo>
                        <a:pt x="0" y="119480"/>
                        <a:pt x="119480" y="0"/>
                        <a:pt x="2668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90"/>
                </a:p>
              </p:txBody>
            </p:sp>
            <p:sp>
              <p:nvSpPr>
                <p:cNvPr id="30" name="淘宝-想搞设计PPT(倒卖必究)-30">
                  <a:extLst>
                    <a:ext uri="{FF2B5EF4-FFF2-40B4-BE49-F238E27FC236}">
                      <a16:creationId xmlns:a16="http://schemas.microsoft.com/office/drawing/2014/main" id="{9EE31FA4-8542-8C37-1953-3D10827CE999}"/>
                    </a:ext>
                  </a:extLst>
                </p:cNvPr>
                <p:cNvSpPr/>
                <p:nvPr/>
              </p:nvSpPr>
              <p:spPr>
                <a:xfrm>
                  <a:off x="-358011" y="1160080"/>
                  <a:ext cx="7380820" cy="4658913"/>
                </a:xfrm>
                <a:custGeom>
                  <a:avLst/>
                  <a:gdLst>
                    <a:gd name="connsiteX0" fmla="*/ 252028 w 7380820"/>
                    <a:gd name="connsiteY0" fmla="*/ 295230 h 4658912"/>
                    <a:gd name="connsiteX1" fmla="*/ 252028 w 7380820"/>
                    <a:gd name="connsiteY1" fmla="*/ 4363682 h 4658912"/>
                    <a:gd name="connsiteX2" fmla="*/ 7128792 w 7380820"/>
                    <a:gd name="connsiteY2" fmla="*/ 4363682 h 4658912"/>
                    <a:gd name="connsiteX3" fmla="*/ 7128792 w 7380820"/>
                    <a:gd name="connsiteY3" fmla="*/ 295230 h 4658912"/>
                    <a:gd name="connsiteX4" fmla="*/ 264533 w 7380820"/>
                    <a:gd name="connsiteY4" fmla="*/ 0 h 4658912"/>
                    <a:gd name="connsiteX5" fmla="*/ 7116287 w 7380820"/>
                    <a:gd name="connsiteY5" fmla="*/ 0 h 4658912"/>
                    <a:gd name="connsiteX6" fmla="*/ 7380820 w 7380820"/>
                    <a:gd name="connsiteY6" fmla="*/ 264533 h 4658912"/>
                    <a:gd name="connsiteX7" fmla="*/ 7380820 w 7380820"/>
                    <a:gd name="connsiteY7" fmla="*/ 4394379 h 4658912"/>
                    <a:gd name="connsiteX8" fmla="*/ 7116287 w 7380820"/>
                    <a:gd name="connsiteY8" fmla="*/ 4658912 h 4658912"/>
                    <a:gd name="connsiteX9" fmla="*/ 264533 w 7380820"/>
                    <a:gd name="connsiteY9" fmla="*/ 4658912 h 4658912"/>
                    <a:gd name="connsiteX10" fmla="*/ 0 w 7380820"/>
                    <a:gd name="connsiteY10" fmla="*/ 4394379 h 4658912"/>
                    <a:gd name="connsiteX11" fmla="*/ 0 w 7380820"/>
                    <a:gd name="connsiteY11" fmla="*/ 264533 h 4658912"/>
                    <a:gd name="connsiteX12" fmla="*/ 264533 w 7380820"/>
                    <a:gd name="connsiteY12" fmla="*/ 0 h 4658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380820" h="4658912">
                      <a:moveTo>
                        <a:pt x="252028" y="295230"/>
                      </a:moveTo>
                      <a:lnTo>
                        <a:pt x="252028" y="4363682"/>
                      </a:lnTo>
                      <a:lnTo>
                        <a:pt x="7128792" y="4363682"/>
                      </a:lnTo>
                      <a:lnTo>
                        <a:pt x="7128792" y="295230"/>
                      </a:lnTo>
                      <a:close/>
                      <a:moveTo>
                        <a:pt x="264533" y="0"/>
                      </a:moveTo>
                      <a:lnTo>
                        <a:pt x="7116287" y="0"/>
                      </a:lnTo>
                      <a:cubicBezTo>
                        <a:pt x="7262385" y="0"/>
                        <a:pt x="7380820" y="118435"/>
                        <a:pt x="7380820" y="264533"/>
                      </a:cubicBezTo>
                      <a:lnTo>
                        <a:pt x="7380820" y="4394379"/>
                      </a:lnTo>
                      <a:cubicBezTo>
                        <a:pt x="7380820" y="4540477"/>
                        <a:pt x="7262385" y="4658912"/>
                        <a:pt x="7116287" y="4658912"/>
                      </a:cubicBezTo>
                      <a:lnTo>
                        <a:pt x="264533" y="4658912"/>
                      </a:lnTo>
                      <a:cubicBezTo>
                        <a:pt x="118435" y="4658912"/>
                        <a:pt x="0" y="4540477"/>
                        <a:pt x="0" y="4394379"/>
                      </a:cubicBezTo>
                      <a:lnTo>
                        <a:pt x="0" y="264533"/>
                      </a:lnTo>
                      <a:cubicBezTo>
                        <a:pt x="0" y="118435"/>
                        <a:pt x="118435" y="0"/>
                        <a:pt x="26453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90" dirty="0"/>
                </a:p>
              </p:txBody>
            </p:sp>
            <p:sp>
              <p:nvSpPr>
                <p:cNvPr id="31" name="淘宝-想搞设计PPT(倒卖必究)-31" hidden="1">
                  <a:extLst>
                    <a:ext uri="{FF2B5EF4-FFF2-40B4-BE49-F238E27FC236}">
                      <a16:creationId xmlns:a16="http://schemas.microsoft.com/office/drawing/2014/main" id="{86FFC1C4-A0AD-7778-A45B-643F8FA68B0E}"/>
                    </a:ext>
                  </a:extLst>
                </p:cNvPr>
                <p:cNvSpPr/>
                <p:nvPr/>
              </p:nvSpPr>
              <p:spPr>
                <a:xfrm>
                  <a:off x="4509683" y="1139528"/>
                  <a:ext cx="2530610" cy="4700016"/>
                </a:xfrm>
                <a:custGeom>
                  <a:avLst/>
                  <a:gdLst>
                    <a:gd name="connsiteX0" fmla="*/ 0 w 2530610"/>
                    <a:gd name="connsiteY0" fmla="*/ 0 h 4700016"/>
                    <a:gd name="connsiteX1" fmla="*/ 2263743 w 2530610"/>
                    <a:gd name="connsiteY1" fmla="*/ 0 h 4700016"/>
                    <a:gd name="connsiteX2" fmla="*/ 2530610 w 2530610"/>
                    <a:gd name="connsiteY2" fmla="*/ 266867 h 4700016"/>
                    <a:gd name="connsiteX3" fmla="*/ 2530610 w 2530610"/>
                    <a:gd name="connsiteY3" fmla="*/ 4433149 h 4700016"/>
                    <a:gd name="connsiteX4" fmla="*/ 2263743 w 2530610"/>
                    <a:gd name="connsiteY4" fmla="*/ 4700016 h 4700016"/>
                    <a:gd name="connsiteX5" fmla="*/ 1961175 w 2530610"/>
                    <a:gd name="connsiteY5" fmla="*/ 4700016 h 4700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610" h="4700016">
                      <a:moveTo>
                        <a:pt x="0" y="0"/>
                      </a:moveTo>
                      <a:lnTo>
                        <a:pt x="2263743" y="0"/>
                      </a:lnTo>
                      <a:cubicBezTo>
                        <a:pt x="2411130" y="0"/>
                        <a:pt x="2530610" y="119480"/>
                        <a:pt x="2530610" y="266867"/>
                      </a:cubicBezTo>
                      <a:lnTo>
                        <a:pt x="2530610" y="4433149"/>
                      </a:lnTo>
                      <a:cubicBezTo>
                        <a:pt x="2530610" y="4580536"/>
                        <a:pt x="2411130" y="4700016"/>
                        <a:pt x="2263743" y="4700016"/>
                      </a:cubicBezTo>
                      <a:lnTo>
                        <a:pt x="1961175" y="470001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3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90" dirty="0"/>
                </a:p>
              </p:txBody>
            </p:sp>
          </p:grpSp>
          <p:sp>
            <p:nvSpPr>
              <p:cNvPr id="28" name="淘宝-想搞设计PPT(倒卖必究)-28">
                <a:extLst>
                  <a:ext uri="{FF2B5EF4-FFF2-40B4-BE49-F238E27FC236}">
                    <a16:creationId xmlns:a16="http://schemas.microsoft.com/office/drawing/2014/main" id="{898ABBA1-A6CD-1FC2-3DDD-A67F68377183}"/>
                  </a:ext>
                </a:extLst>
              </p:cNvPr>
              <p:cNvSpPr/>
              <p:nvPr/>
            </p:nvSpPr>
            <p:spPr>
              <a:xfrm>
                <a:off x="3260392" y="1241052"/>
                <a:ext cx="144016" cy="144016"/>
              </a:xfrm>
              <a:prstGeom prst="ellipse">
                <a:avLst/>
              </a:prstGeom>
              <a:gradFill flip="none" rotWithShape="1">
                <a:gsLst>
                  <a:gs pos="17000">
                    <a:schemeClr val="tx1"/>
                  </a:gs>
                  <a:gs pos="34000">
                    <a:srgbClr val="000000">
                      <a:lumMod val="84000"/>
                      <a:lumOff val="16000"/>
                    </a:srgb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0"/>
              </a:p>
            </p:txBody>
          </p:sp>
        </p:grpSp>
        <p:pic>
          <p:nvPicPr>
            <p:cNvPr id="50" name="Picture 49" descr="667452455124668fb6bda8c1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8012" y="2772962"/>
              <a:ext cx="3955188" cy="2364612"/>
            </a:xfrm>
            <a:prstGeom prst="rect">
              <a:avLst/>
            </a:prstGeom>
          </p:spPr>
        </p:pic>
      </p:grpSp>
      <p:sp>
        <p:nvSpPr>
          <p:cNvPr id="34" name="淘宝-想搞设计PPT(倒卖必究)-34">
            <a:extLst>
              <a:ext uri="{FF2B5EF4-FFF2-40B4-BE49-F238E27FC236}">
                <a16:creationId xmlns:a16="http://schemas.microsoft.com/office/drawing/2014/main" id="{B02537A7-EB72-8639-BF6E-B2372024C800}"/>
              </a:ext>
            </a:extLst>
          </p:cNvPr>
          <p:cNvSpPr/>
          <p:nvPr/>
        </p:nvSpPr>
        <p:spPr>
          <a:xfrm>
            <a:off x="6646381" y="1508520"/>
            <a:ext cx="4919165" cy="309226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b="1" i="0" dirty="0">
                <a:solidFill>
                  <a:srgbClr val="404040"/>
                </a:solidFill>
                <a:effectLst/>
                <a:latin typeface="Inter"/>
              </a:rPr>
              <a:t>研究目标达成情况</a:t>
            </a:r>
            <a:endParaRPr lang="en-US" altLang="zh-CN" b="1" dirty="0"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5" name="淘宝-想搞设计PPT(倒卖必究)-35">
            <a:extLst>
              <a:ext uri="{FF2B5EF4-FFF2-40B4-BE49-F238E27FC236}">
                <a16:creationId xmlns:a16="http://schemas.microsoft.com/office/drawing/2014/main" id="{2F90D56B-C5E1-D608-8DCB-4D1226928691}"/>
              </a:ext>
            </a:extLst>
          </p:cNvPr>
          <p:cNvSpPr/>
          <p:nvPr/>
        </p:nvSpPr>
        <p:spPr bwMode="auto">
          <a:xfrm>
            <a:off x="6646381" y="1817746"/>
            <a:ext cx="4919165" cy="480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简要说明研究是否实现了预期目标，取得了哪些关键成果，是否解决了核心问题。</a:t>
            </a: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淘宝-想搞设计PPT(倒卖必究)-36">
            <a:extLst>
              <a:ext uri="{FF2B5EF4-FFF2-40B4-BE49-F238E27FC236}">
                <a16:creationId xmlns:a16="http://schemas.microsoft.com/office/drawing/2014/main" id="{8CF79F82-E562-D73A-2B8A-7CF6BDDBF550}"/>
              </a:ext>
            </a:extLst>
          </p:cNvPr>
          <p:cNvSpPr/>
          <p:nvPr/>
        </p:nvSpPr>
        <p:spPr>
          <a:xfrm>
            <a:off x="6036819" y="1683134"/>
            <a:ext cx="495269" cy="495269"/>
          </a:xfrm>
          <a:prstGeom prst="ellipse">
            <a:avLst/>
          </a:prstGeom>
          <a:solidFill>
            <a:srgbClr val="15548D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 lnSpcReduction="10000"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7" name="淘宝-想搞设计PPT(倒卖必究)-37">
            <a:extLst>
              <a:ext uri="{FF2B5EF4-FFF2-40B4-BE49-F238E27FC236}">
                <a16:creationId xmlns:a16="http://schemas.microsoft.com/office/drawing/2014/main" id="{4CA8AA83-1ED7-8EFF-6A7C-61EBB496EA4C}"/>
              </a:ext>
            </a:extLst>
          </p:cNvPr>
          <p:cNvSpPr/>
          <p:nvPr/>
        </p:nvSpPr>
        <p:spPr>
          <a:xfrm>
            <a:off x="6151112" y="1797427"/>
            <a:ext cx="266683" cy="266683"/>
          </a:xfrm>
          <a:custGeom>
            <a:avLst/>
            <a:gdLst>
              <a:gd name="connsiteX0" fmla="*/ 478610 w 605522"/>
              <a:gd name="connsiteY0" fmla="*/ 64285 h 605310"/>
              <a:gd name="connsiteX1" fmla="*/ 531640 w 605522"/>
              <a:gd name="connsiteY1" fmla="*/ 117209 h 605310"/>
              <a:gd name="connsiteX2" fmla="*/ 478610 w 605522"/>
              <a:gd name="connsiteY2" fmla="*/ 170133 h 605310"/>
              <a:gd name="connsiteX3" fmla="*/ 425580 w 605522"/>
              <a:gd name="connsiteY3" fmla="*/ 117209 h 605310"/>
              <a:gd name="connsiteX4" fmla="*/ 478610 w 605522"/>
              <a:gd name="connsiteY4" fmla="*/ 64285 h 605310"/>
              <a:gd name="connsiteX5" fmla="*/ 244491 w 605522"/>
              <a:gd name="connsiteY5" fmla="*/ 6351 h 605310"/>
              <a:gd name="connsiteX6" fmla="*/ 236634 w 605522"/>
              <a:gd name="connsiteY6" fmla="*/ 37354 h 605310"/>
              <a:gd name="connsiteX7" fmla="*/ 236634 w 605522"/>
              <a:gd name="connsiteY7" fmla="*/ 85167 h 605310"/>
              <a:gd name="connsiteX8" fmla="*/ 74825 w 605522"/>
              <a:gd name="connsiteY8" fmla="*/ 302936 h 605310"/>
              <a:gd name="connsiteX9" fmla="*/ 302667 w 605522"/>
              <a:gd name="connsiteY9" fmla="*/ 530604 h 605310"/>
              <a:gd name="connsiteX10" fmla="*/ 530697 w 605522"/>
              <a:gd name="connsiteY10" fmla="*/ 302936 h 605310"/>
              <a:gd name="connsiteX11" fmla="*/ 568109 w 605522"/>
              <a:gd name="connsiteY11" fmla="*/ 265583 h 605310"/>
              <a:gd name="connsiteX12" fmla="*/ 605522 w 605522"/>
              <a:gd name="connsiteY12" fmla="*/ 302936 h 605310"/>
              <a:gd name="connsiteX13" fmla="*/ 302667 w 605522"/>
              <a:gd name="connsiteY13" fmla="*/ 605310 h 605310"/>
              <a:gd name="connsiteX14" fmla="*/ 0 w 605522"/>
              <a:gd name="connsiteY14" fmla="*/ 302936 h 605310"/>
              <a:gd name="connsiteX15" fmla="*/ 244491 w 605522"/>
              <a:gd name="connsiteY15" fmla="*/ 6351 h 605310"/>
              <a:gd name="connsiteX16" fmla="*/ 302667 w 605522"/>
              <a:gd name="connsiteY16" fmla="*/ 0 h 605310"/>
              <a:gd name="connsiteX17" fmla="*/ 340070 w 605522"/>
              <a:gd name="connsiteY17" fmla="*/ 37356 h 605310"/>
              <a:gd name="connsiteX18" fmla="*/ 340070 w 605522"/>
              <a:gd name="connsiteY18" fmla="*/ 248234 h 605310"/>
              <a:gd name="connsiteX19" fmla="*/ 369057 w 605522"/>
              <a:gd name="connsiteY19" fmla="*/ 302961 h 605310"/>
              <a:gd name="connsiteX20" fmla="*/ 302667 w 605522"/>
              <a:gd name="connsiteY20" fmla="*/ 369269 h 605310"/>
              <a:gd name="connsiteX21" fmla="*/ 236465 w 605522"/>
              <a:gd name="connsiteY21" fmla="*/ 302961 h 605310"/>
              <a:gd name="connsiteX22" fmla="*/ 265265 w 605522"/>
              <a:gd name="connsiteY22" fmla="*/ 248234 h 605310"/>
              <a:gd name="connsiteX23" fmla="*/ 265265 w 605522"/>
              <a:gd name="connsiteY23" fmla="*/ 37356 h 605310"/>
              <a:gd name="connsiteX24" fmla="*/ 302667 w 605522"/>
              <a:gd name="connsiteY24" fmla="*/ 0 h 60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5522" h="605310">
                <a:moveTo>
                  <a:pt x="478610" y="64285"/>
                </a:moveTo>
                <a:cubicBezTo>
                  <a:pt x="507898" y="64285"/>
                  <a:pt x="531640" y="87980"/>
                  <a:pt x="531640" y="117209"/>
                </a:cubicBezTo>
                <a:cubicBezTo>
                  <a:pt x="531640" y="146438"/>
                  <a:pt x="507898" y="170133"/>
                  <a:pt x="478610" y="170133"/>
                </a:cubicBezTo>
                <a:cubicBezTo>
                  <a:pt x="449322" y="170133"/>
                  <a:pt x="425580" y="146438"/>
                  <a:pt x="425580" y="117209"/>
                </a:cubicBezTo>
                <a:cubicBezTo>
                  <a:pt x="425580" y="87980"/>
                  <a:pt x="449322" y="64285"/>
                  <a:pt x="478610" y="64285"/>
                </a:cubicBezTo>
                <a:close/>
                <a:moveTo>
                  <a:pt x="244491" y="6351"/>
                </a:moveTo>
                <a:cubicBezTo>
                  <a:pt x="239440" y="15502"/>
                  <a:pt x="236634" y="26148"/>
                  <a:pt x="236634" y="37354"/>
                </a:cubicBezTo>
                <a:lnTo>
                  <a:pt x="236634" y="85167"/>
                </a:lnTo>
                <a:cubicBezTo>
                  <a:pt x="143103" y="113555"/>
                  <a:pt x="74825" y="200401"/>
                  <a:pt x="74825" y="302936"/>
                </a:cubicBezTo>
                <a:cubicBezTo>
                  <a:pt x="74825" y="428443"/>
                  <a:pt x="176961" y="530604"/>
                  <a:pt x="302667" y="530604"/>
                </a:cubicBezTo>
                <a:cubicBezTo>
                  <a:pt x="428374" y="530604"/>
                  <a:pt x="530697" y="428443"/>
                  <a:pt x="530697" y="302936"/>
                </a:cubicBezTo>
                <a:cubicBezTo>
                  <a:pt x="530697" y="282392"/>
                  <a:pt x="547533" y="265583"/>
                  <a:pt x="568109" y="265583"/>
                </a:cubicBezTo>
                <a:cubicBezTo>
                  <a:pt x="588686" y="265583"/>
                  <a:pt x="605522" y="282392"/>
                  <a:pt x="605522" y="302936"/>
                </a:cubicBezTo>
                <a:cubicBezTo>
                  <a:pt x="605522" y="469718"/>
                  <a:pt x="469714" y="605310"/>
                  <a:pt x="302667" y="605310"/>
                </a:cubicBezTo>
                <a:cubicBezTo>
                  <a:pt x="135808" y="605310"/>
                  <a:pt x="0" y="469718"/>
                  <a:pt x="0" y="302936"/>
                </a:cubicBezTo>
                <a:cubicBezTo>
                  <a:pt x="0" y="156138"/>
                  <a:pt x="105316" y="33619"/>
                  <a:pt x="244491" y="6351"/>
                </a:cubicBezTo>
                <a:close/>
                <a:moveTo>
                  <a:pt x="302667" y="0"/>
                </a:moveTo>
                <a:cubicBezTo>
                  <a:pt x="323426" y="0"/>
                  <a:pt x="340070" y="16810"/>
                  <a:pt x="340070" y="37356"/>
                </a:cubicBezTo>
                <a:lnTo>
                  <a:pt x="340070" y="248234"/>
                </a:lnTo>
                <a:cubicBezTo>
                  <a:pt x="358397" y="260749"/>
                  <a:pt x="369057" y="281295"/>
                  <a:pt x="369057" y="302961"/>
                </a:cubicBezTo>
                <a:cubicBezTo>
                  <a:pt x="369057" y="339571"/>
                  <a:pt x="339322" y="369269"/>
                  <a:pt x="302667" y="369269"/>
                </a:cubicBezTo>
                <a:cubicBezTo>
                  <a:pt x="266013" y="369269"/>
                  <a:pt x="236465" y="339571"/>
                  <a:pt x="236465" y="302961"/>
                </a:cubicBezTo>
                <a:cubicBezTo>
                  <a:pt x="236465" y="280548"/>
                  <a:pt x="247686" y="260375"/>
                  <a:pt x="265265" y="248234"/>
                </a:cubicBezTo>
                <a:lnTo>
                  <a:pt x="265265" y="37356"/>
                </a:lnTo>
                <a:cubicBezTo>
                  <a:pt x="265265" y="16810"/>
                  <a:pt x="282096" y="0"/>
                  <a:pt x="302667" y="0"/>
                </a:cubicBezTo>
                <a:close/>
              </a:path>
            </a:pathLst>
          </a:custGeom>
          <a:solidFill>
            <a:srgbClr val="FFFFFF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8" name="淘宝-想搞设计PPT(倒卖必究)-38">
            <a:extLst>
              <a:ext uri="{FF2B5EF4-FFF2-40B4-BE49-F238E27FC236}">
                <a16:creationId xmlns:a16="http://schemas.microsoft.com/office/drawing/2014/main" id="{51AA785B-70DA-1C0C-9EDA-6B0EF4A0EF31}"/>
              </a:ext>
            </a:extLst>
          </p:cNvPr>
          <p:cNvSpPr/>
          <p:nvPr/>
        </p:nvSpPr>
        <p:spPr>
          <a:xfrm>
            <a:off x="6036819" y="2866011"/>
            <a:ext cx="495269" cy="495269"/>
          </a:xfrm>
          <a:prstGeom prst="ellipse">
            <a:avLst/>
          </a:prstGeom>
          <a:solidFill>
            <a:srgbClr val="15548D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 lnSpcReduction="10000"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9" name="淘宝-想搞设计PPT(倒卖必究)-39">
            <a:extLst>
              <a:ext uri="{FF2B5EF4-FFF2-40B4-BE49-F238E27FC236}">
                <a16:creationId xmlns:a16="http://schemas.microsoft.com/office/drawing/2014/main" id="{2CC0F365-09EF-66A4-8EBD-CFF412DF34E4}"/>
              </a:ext>
            </a:extLst>
          </p:cNvPr>
          <p:cNvSpPr/>
          <p:nvPr/>
        </p:nvSpPr>
        <p:spPr>
          <a:xfrm>
            <a:off x="6646381" y="2699889"/>
            <a:ext cx="4919165" cy="309226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创新性与突破点</a:t>
            </a:r>
          </a:p>
        </p:txBody>
      </p:sp>
      <p:sp>
        <p:nvSpPr>
          <p:cNvPr id="40" name="淘宝-想搞设计PPT(倒卖必究)-40">
            <a:extLst>
              <a:ext uri="{FF2B5EF4-FFF2-40B4-BE49-F238E27FC236}">
                <a16:creationId xmlns:a16="http://schemas.microsoft.com/office/drawing/2014/main" id="{2EAC557B-8986-D4B3-3E7E-19F4A4F7A7C9}"/>
              </a:ext>
            </a:extLst>
          </p:cNvPr>
          <p:cNvSpPr/>
          <p:nvPr/>
        </p:nvSpPr>
        <p:spPr bwMode="auto">
          <a:xfrm>
            <a:off x="6646381" y="3009115"/>
            <a:ext cx="4919165" cy="480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突出研究的创新之处，例如新方法、新技术或新理论的提出，以及对领域的贡献。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淘宝-想搞设计PPT(倒卖必究)-41">
            <a:extLst>
              <a:ext uri="{FF2B5EF4-FFF2-40B4-BE49-F238E27FC236}">
                <a16:creationId xmlns:a16="http://schemas.microsoft.com/office/drawing/2014/main" id="{960DD7C8-5011-BE15-0DAC-41E2C0964E55}"/>
              </a:ext>
            </a:extLst>
          </p:cNvPr>
          <p:cNvSpPr/>
          <p:nvPr/>
        </p:nvSpPr>
        <p:spPr>
          <a:xfrm>
            <a:off x="6151139" y="2980304"/>
            <a:ext cx="266629" cy="266683"/>
          </a:xfrm>
          <a:custGeom>
            <a:avLst/>
            <a:gdLst>
              <a:gd name="T0" fmla="*/ 1781 w 10362"/>
              <a:gd name="T1" fmla="*/ 0 h 10362"/>
              <a:gd name="T2" fmla="*/ 1133 w 10362"/>
              <a:gd name="T3" fmla="*/ 324 h 10362"/>
              <a:gd name="T4" fmla="*/ 2105 w 10362"/>
              <a:gd name="T5" fmla="*/ 1204 h 10362"/>
              <a:gd name="T6" fmla="*/ 1134 w 10362"/>
              <a:gd name="T7" fmla="*/ 10039 h 10362"/>
              <a:gd name="T8" fmla="*/ 1781 w 10362"/>
              <a:gd name="T9" fmla="*/ 10362 h 10362"/>
              <a:gd name="T10" fmla="*/ 2105 w 10362"/>
              <a:gd name="T11" fmla="*/ 3795 h 10362"/>
              <a:gd name="T12" fmla="*/ 1134 w 10362"/>
              <a:gd name="T13" fmla="*/ 10039 h 10362"/>
              <a:gd name="T14" fmla="*/ 647 w 10362"/>
              <a:gd name="T15" fmla="*/ 1527 h 10362"/>
              <a:gd name="T16" fmla="*/ 0 w 10362"/>
              <a:gd name="T17" fmla="*/ 2822 h 10362"/>
              <a:gd name="T18" fmla="*/ 2590 w 10362"/>
              <a:gd name="T19" fmla="*/ 3470 h 10362"/>
              <a:gd name="T20" fmla="*/ 3237 w 10362"/>
              <a:gd name="T21" fmla="*/ 2175 h 10362"/>
              <a:gd name="T22" fmla="*/ 5667 w 10362"/>
              <a:gd name="T23" fmla="*/ 324 h 10362"/>
              <a:gd name="T24" fmla="*/ 5019 w 10362"/>
              <a:gd name="T25" fmla="*/ 0 h 10362"/>
              <a:gd name="T26" fmla="*/ 4695 w 10362"/>
              <a:gd name="T27" fmla="*/ 6007 h 10362"/>
              <a:gd name="T28" fmla="*/ 5666 w 10362"/>
              <a:gd name="T29" fmla="*/ 324 h 10362"/>
              <a:gd name="T30" fmla="*/ 4695 w 10362"/>
              <a:gd name="T31" fmla="*/ 10039 h 10362"/>
              <a:gd name="T32" fmla="*/ 5344 w 10362"/>
              <a:gd name="T33" fmla="*/ 10362 h 10362"/>
              <a:gd name="T34" fmla="*/ 5667 w 10362"/>
              <a:gd name="T35" fmla="*/ 8599 h 10362"/>
              <a:gd name="T36" fmla="*/ 4696 w 10362"/>
              <a:gd name="T37" fmla="*/ 10039 h 10362"/>
              <a:gd name="T38" fmla="*/ 6152 w 10362"/>
              <a:gd name="T39" fmla="*/ 6331 h 10362"/>
              <a:gd name="T40" fmla="*/ 3562 w 10362"/>
              <a:gd name="T41" fmla="*/ 6979 h 10362"/>
              <a:gd name="T42" fmla="*/ 4210 w 10362"/>
              <a:gd name="T43" fmla="*/ 8273 h 10362"/>
              <a:gd name="T44" fmla="*/ 6800 w 10362"/>
              <a:gd name="T45" fmla="*/ 7626 h 10362"/>
              <a:gd name="T46" fmla="*/ 6152 w 10362"/>
              <a:gd name="T47" fmla="*/ 6331 h 10362"/>
              <a:gd name="T48" fmla="*/ 8905 w 10362"/>
              <a:gd name="T49" fmla="*/ 0 h 10362"/>
              <a:gd name="T50" fmla="*/ 8257 w 10362"/>
              <a:gd name="T51" fmla="*/ 324 h 10362"/>
              <a:gd name="T52" fmla="*/ 9229 w 10362"/>
              <a:gd name="T53" fmla="*/ 2823 h 10362"/>
              <a:gd name="T54" fmla="*/ 8257 w 10362"/>
              <a:gd name="T55" fmla="*/ 10039 h 10362"/>
              <a:gd name="T56" fmla="*/ 8905 w 10362"/>
              <a:gd name="T57" fmla="*/ 10362 h 10362"/>
              <a:gd name="T58" fmla="*/ 9229 w 10362"/>
              <a:gd name="T59" fmla="*/ 5414 h 10362"/>
              <a:gd name="T60" fmla="*/ 8257 w 10362"/>
              <a:gd name="T61" fmla="*/ 10039 h 10362"/>
              <a:gd name="T62" fmla="*/ 7771 w 10362"/>
              <a:gd name="T63" fmla="*/ 3147 h 10362"/>
              <a:gd name="T64" fmla="*/ 7124 w 10362"/>
              <a:gd name="T65" fmla="*/ 4442 h 10362"/>
              <a:gd name="T66" fmla="*/ 9714 w 10362"/>
              <a:gd name="T67" fmla="*/ 5090 h 10362"/>
              <a:gd name="T68" fmla="*/ 10361 w 10362"/>
              <a:gd name="T69" fmla="*/ 3795 h 10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362" h="10362">
                <a:moveTo>
                  <a:pt x="2105" y="324"/>
                </a:moveTo>
                <a:cubicBezTo>
                  <a:pt x="2105" y="145"/>
                  <a:pt x="1960" y="0"/>
                  <a:pt x="1781" y="0"/>
                </a:cubicBezTo>
                <a:lnTo>
                  <a:pt x="1457" y="0"/>
                </a:lnTo>
                <a:cubicBezTo>
                  <a:pt x="1278" y="0"/>
                  <a:pt x="1133" y="145"/>
                  <a:pt x="1133" y="324"/>
                </a:cubicBezTo>
                <a:lnTo>
                  <a:pt x="1133" y="1204"/>
                </a:lnTo>
                <a:lnTo>
                  <a:pt x="2105" y="1204"/>
                </a:lnTo>
                <a:lnTo>
                  <a:pt x="2105" y="324"/>
                </a:lnTo>
                <a:close/>
                <a:moveTo>
                  <a:pt x="1134" y="10039"/>
                </a:moveTo>
                <a:cubicBezTo>
                  <a:pt x="1134" y="10217"/>
                  <a:pt x="1279" y="10362"/>
                  <a:pt x="1457" y="10362"/>
                </a:cubicBezTo>
                <a:lnTo>
                  <a:pt x="1781" y="10362"/>
                </a:lnTo>
                <a:cubicBezTo>
                  <a:pt x="1960" y="10362"/>
                  <a:pt x="2105" y="10217"/>
                  <a:pt x="2105" y="10039"/>
                </a:cubicBezTo>
                <a:lnTo>
                  <a:pt x="2105" y="3795"/>
                </a:lnTo>
                <a:lnTo>
                  <a:pt x="1134" y="3795"/>
                </a:lnTo>
                <a:lnTo>
                  <a:pt x="1134" y="10039"/>
                </a:lnTo>
                <a:close/>
                <a:moveTo>
                  <a:pt x="2591" y="1527"/>
                </a:moveTo>
                <a:lnTo>
                  <a:pt x="647" y="1527"/>
                </a:lnTo>
                <a:cubicBezTo>
                  <a:pt x="290" y="1527"/>
                  <a:pt x="0" y="1817"/>
                  <a:pt x="0" y="2175"/>
                </a:cubicBezTo>
                <a:lnTo>
                  <a:pt x="0" y="2822"/>
                </a:lnTo>
                <a:cubicBezTo>
                  <a:pt x="0" y="3180"/>
                  <a:pt x="290" y="3470"/>
                  <a:pt x="647" y="3470"/>
                </a:cubicBezTo>
                <a:lnTo>
                  <a:pt x="2590" y="3470"/>
                </a:lnTo>
                <a:cubicBezTo>
                  <a:pt x="2947" y="3470"/>
                  <a:pt x="3237" y="3180"/>
                  <a:pt x="3237" y="2822"/>
                </a:cubicBezTo>
                <a:lnTo>
                  <a:pt x="3237" y="2175"/>
                </a:lnTo>
                <a:cubicBezTo>
                  <a:pt x="3239" y="1817"/>
                  <a:pt x="2949" y="1527"/>
                  <a:pt x="2591" y="1527"/>
                </a:cubicBezTo>
                <a:close/>
                <a:moveTo>
                  <a:pt x="5667" y="324"/>
                </a:moveTo>
                <a:cubicBezTo>
                  <a:pt x="5667" y="145"/>
                  <a:pt x="5522" y="0"/>
                  <a:pt x="5344" y="0"/>
                </a:cubicBezTo>
                <a:lnTo>
                  <a:pt x="5019" y="0"/>
                </a:lnTo>
                <a:cubicBezTo>
                  <a:pt x="4840" y="0"/>
                  <a:pt x="4695" y="145"/>
                  <a:pt x="4695" y="324"/>
                </a:cubicBezTo>
                <a:lnTo>
                  <a:pt x="4695" y="6007"/>
                </a:lnTo>
                <a:lnTo>
                  <a:pt x="5666" y="6007"/>
                </a:lnTo>
                <a:lnTo>
                  <a:pt x="5666" y="324"/>
                </a:lnTo>
                <a:lnTo>
                  <a:pt x="5667" y="324"/>
                </a:lnTo>
                <a:close/>
                <a:moveTo>
                  <a:pt x="4695" y="10039"/>
                </a:moveTo>
                <a:cubicBezTo>
                  <a:pt x="4695" y="10217"/>
                  <a:pt x="4840" y="10362"/>
                  <a:pt x="5019" y="10362"/>
                </a:cubicBezTo>
                <a:lnTo>
                  <a:pt x="5344" y="10362"/>
                </a:lnTo>
                <a:cubicBezTo>
                  <a:pt x="5522" y="10362"/>
                  <a:pt x="5667" y="10217"/>
                  <a:pt x="5667" y="10039"/>
                </a:cubicBezTo>
                <a:lnTo>
                  <a:pt x="5667" y="8599"/>
                </a:lnTo>
                <a:lnTo>
                  <a:pt x="4696" y="8599"/>
                </a:lnTo>
                <a:lnTo>
                  <a:pt x="4696" y="10039"/>
                </a:lnTo>
                <a:lnTo>
                  <a:pt x="4695" y="10039"/>
                </a:lnTo>
                <a:close/>
                <a:moveTo>
                  <a:pt x="6152" y="6331"/>
                </a:moveTo>
                <a:lnTo>
                  <a:pt x="4210" y="6331"/>
                </a:lnTo>
                <a:cubicBezTo>
                  <a:pt x="3852" y="6331"/>
                  <a:pt x="3562" y="6621"/>
                  <a:pt x="3562" y="6979"/>
                </a:cubicBezTo>
                <a:lnTo>
                  <a:pt x="3562" y="7626"/>
                </a:lnTo>
                <a:cubicBezTo>
                  <a:pt x="3562" y="7984"/>
                  <a:pt x="3852" y="8273"/>
                  <a:pt x="4210" y="8273"/>
                </a:cubicBezTo>
                <a:lnTo>
                  <a:pt x="6152" y="8273"/>
                </a:lnTo>
                <a:cubicBezTo>
                  <a:pt x="6510" y="8273"/>
                  <a:pt x="6800" y="7983"/>
                  <a:pt x="6800" y="7626"/>
                </a:cubicBezTo>
                <a:lnTo>
                  <a:pt x="6800" y="6979"/>
                </a:lnTo>
                <a:cubicBezTo>
                  <a:pt x="6800" y="6621"/>
                  <a:pt x="6510" y="6331"/>
                  <a:pt x="6152" y="6331"/>
                </a:cubicBezTo>
                <a:close/>
                <a:moveTo>
                  <a:pt x="9229" y="324"/>
                </a:moveTo>
                <a:cubicBezTo>
                  <a:pt x="9229" y="145"/>
                  <a:pt x="9084" y="0"/>
                  <a:pt x="8905" y="0"/>
                </a:cubicBezTo>
                <a:lnTo>
                  <a:pt x="8581" y="0"/>
                </a:lnTo>
                <a:cubicBezTo>
                  <a:pt x="8402" y="0"/>
                  <a:pt x="8257" y="145"/>
                  <a:pt x="8257" y="324"/>
                </a:cubicBezTo>
                <a:lnTo>
                  <a:pt x="8257" y="2823"/>
                </a:lnTo>
                <a:lnTo>
                  <a:pt x="9229" y="2823"/>
                </a:lnTo>
                <a:lnTo>
                  <a:pt x="9229" y="324"/>
                </a:lnTo>
                <a:close/>
                <a:moveTo>
                  <a:pt x="8257" y="10039"/>
                </a:moveTo>
                <a:cubicBezTo>
                  <a:pt x="8257" y="10217"/>
                  <a:pt x="8402" y="10362"/>
                  <a:pt x="8581" y="10362"/>
                </a:cubicBezTo>
                <a:lnTo>
                  <a:pt x="8905" y="10362"/>
                </a:lnTo>
                <a:cubicBezTo>
                  <a:pt x="9084" y="10362"/>
                  <a:pt x="9229" y="10217"/>
                  <a:pt x="9229" y="10039"/>
                </a:cubicBezTo>
                <a:lnTo>
                  <a:pt x="9229" y="5414"/>
                </a:lnTo>
                <a:lnTo>
                  <a:pt x="8257" y="5414"/>
                </a:lnTo>
                <a:lnTo>
                  <a:pt x="8257" y="10039"/>
                </a:lnTo>
                <a:close/>
                <a:moveTo>
                  <a:pt x="9715" y="3147"/>
                </a:moveTo>
                <a:lnTo>
                  <a:pt x="7771" y="3147"/>
                </a:lnTo>
                <a:cubicBezTo>
                  <a:pt x="7414" y="3147"/>
                  <a:pt x="7124" y="3437"/>
                  <a:pt x="7124" y="3795"/>
                </a:cubicBezTo>
                <a:lnTo>
                  <a:pt x="7124" y="4442"/>
                </a:lnTo>
                <a:cubicBezTo>
                  <a:pt x="7124" y="4800"/>
                  <a:pt x="7414" y="5090"/>
                  <a:pt x="7771" y="5090"/>
                </a:cubicBezTo>
                <a:lnTo>
                  <a:pt x="9714" y="5090"/>
                </a:lnTo>
                <a:cubicBezTo>
                  <a:pt x="10071" y="5090"/>
                  <a:pt x="10361" y="4800"/>
                  <a:pt x="10361" y="4442"/>
                </a:cubicBezTo>
                <a:lnTo>
                  <a:pt x="10361" y="3795"/>
                </a:lnTo>
                <a:cubicBezTo>
                  <a:pt x="10362" y="3437"/>
                  <a:pt x="10072" y="3147"/>
                  <a:pt x="9715" y="3147"/>
                </a:cubicBezTo>
                <a:close/>
              </a:path>
            </a:pathLst>
          </a:custGeom>
          <a:solidFill>
            <a:srgbClr val="FFFFFF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淘宝-想搞设计PPT(倒卖必究)-42">
            <a:extLst>
              <a:ext uri="{FF2B5EF4-FFF2-40B4-BE49-F238E27FC236}">
                <a16:creationId xmlns:a16="http://schemas.microsoft.com/office/drawing/2014/main" id="{7C2A9A51-686C-15BB-BEB3-487E22B8F05B}"/>
              </a:ext>
            </a:extLst>
          </p:cNvPr>
          <p:cNvSpPr/>
          <p:nvPr/>
        </p:nvSpPr>
        <p:spPr>
          <a:xfrm>
            <a:off x="6646381" y="4102388"/>
            <a:ext cx="4919165" cy="309226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数据与实验结果</a:t>
            </a:r>
          </a:p>
        </p:txBody>
      </p:sp>
      <p:sp>
        <p:nvSpPr>
          <p:cNvPr id="43" name="淘宝-想搞设计PPT(倒卖必究)-43">
            <a:extLst>
              <a:ext uri="{FF2B5EF4-FFF2-40B4-BE49-F238E27FC236}">
                <a16:creationId xmlns:a16="http://schemas.microsoft.com/office/drawing/2014/main" id="{ABDEA14C-EF37-C5E0-097D-3B39A3C19BE3}"/>
              </a:ext>
            </a:extLst>
          </p:cNvPr>
          <p:cNvSpPr/>
          <p:nvPr/>
        </p:nvSpPr>
        <p:spPr bwMode="auto">
          <a:xfrm>
            <a:off x="6646381" y="4411614"/>
            <a:ext cx="4919165" cy="480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概述研究中的主要数据、实验结果或案例分析，展示其科学性和可靠性。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淘宝-想搞设计PPT(倒卖必究)-44">
            <a:extLst>
              <a:ext uri="{FF2B5EF4-FFF2-40B4-BE49-F238E27FC236}">
                <a16:creationId xmlns:a16="http://schemas.microsoft.com/office/drawing/2014/main" id="{D9DAE1C1-D61A-2A2A-A5F2-63B7E1D37F07}"/>
              </a:ext>
            </a:extLst>
          </p:cNvPr>
          <p:cNvSpPr/>
          <p:nvPr/>
        </p:nvSpPr>
        <p:spPr>
          <a:xfrm>
            <a:off x="6036819" y="4277002"/>
            <a:ext cx="495269" cy="495269"/>
          </a:xfrm>
          <a:prstGeom prst="ellipse">
            <a:avLst/>
          </a:prstGeom>
          <a:solidFill>
            <a:srgbClr val="15548D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 lnSpcReduction="10000"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5" name="淘宝-想搞设计PPT(倒卖必究)-45">
            <a:extLst>
              <a:ext uri="{FF2B5EF4-FFF2-40B4-BE49-F238E27FC236}">
                <a16:creationId xmlns:a16="http://schemas.microsoft.com/office/drawing/2014/main" id="{08EE3A5B-8CF0-711F-2942-CB9B9C72D28A}"/>
              </a:ext>
            </a:extLst>
          </p:cNvPr>
          <p:cNvSpPr/>
          <p:nvPr/>
        </p:nvSpPr>
        <p:spPr>
          <a:xfrm>
            <a:off x="6173468" y="4391295"/>
            <a:ext cx="221971" cy="266683"/>
          </a:xfrm>
          <a:custGeom>
            <a:avLst/>
            <a:gdLst>
              <a:gd name="T0" fmla="*/ 0 w 9328"/>
              <a:gd name="T1" fmla="*/ 0 h 11208"/>
              <a:gd name="T2" fmla="*/ 0 w 9328"/>
              <a:gd name="T3" fmla="*/ 10748 h 11208"/>
              <a:gd name="T4" fmla="*/ 721 w 9328"/>
              <a:gd name="T5" fmla="*/ 10970 h 11208"/>
              <a:gd name="T6" fmla="*/ 4658 w 9328"/>
              <a:gd name="T7" fmla="*/ 8786 h 11208"/>
              <a:gd name="T8" fmla="*/ 8598 w 9328"/>
              <a:gd name="T9" fmla="*/ 10973 h 11208"/>
              <a:gd name="T10" fmla="*/ 9316 w 9328"/>
              <a:gd name="T11" fmla="*/ 10640 h 11208"/>
              <a:gd name="T12" fmla="*/ 9316 w 9328"/>
              <a:gd name="T13" fmla="*/ 0 h 11208"/>
              <a:gd name="T14" fmla="*/ 0 w 9328"/>
              <a:gd name="T15" fmla="*/ 0 h 11208"/>
              <a:gd name="T16" fmla="*/ 1544 w 9328"/>
              <a:gd name="T17" fmla="*/ 3688 h 11208"/>
              <a:gd name="T18" fmla="*/ 3597 w 9328"/>
              <a:gd name="T19" fmla="*/ 3688 h 11208"/>
              <a:gd name="T20" fmla="*/ 3238 w 9328"/>
              <a:gd name="T21" fmla="*/ 4959 h 11208"/>
              <a:gd name="T22" fmla="*/ 1544 w 9328"/>
              <a:gd name="T23" fmla="*/ 3688 h 11208"/>
              <a:gd name="T24" fmla="*/ 4849 w 9328"/>
              <a:gd name="T25" fmla="*/ 6125 h 11208"/>
              <a:gd name="T26" fmla="*/ 5966 w 9328"/>
              <a:gd name="T27" fmla="*/ 5343 h 11208"/>
              <a:gd name="T28" fmla="*/ 6465 w 9328"/>
              <a:gd name="T29" fmla="*/ 7231 h 11208"/>
              <a:gd name="T30" fmla="*/ 4849 w 9328"/>
              <a:gd name="T31" fmla="*/ 6125 h 11208"/>
              <a:gd name="T32" fmla="*/ 6238 w 9328"/>
              <a:gd name="T33" fmla="*/ 4866 h 11208"/>
              <a:gd name="T34" fmla="*/ 6238 w 9328"/>
              <a:gd name="T35" fmla="*/ 4866 h 11208"/>
              <a:gd name="T36" fmla="*/ 4321 w 9328"/>
              <a:gd name="T37" fmla="*/ 6235 h 11208"/>
              <a:gd name="T38" fmla="*/ 2774 w 9328"/>
              <a:gd name="T39" fmla="*/ 7231 h 11208"/>
              <a:gd name="T40" fmla="*/ 3406 w 9328"/>
              <a:gd name="T41" fmla="*/ 5241 h 11208"/>
              <a:gd name="T42" fmla="*/ 3408 w 9328"/>
              <a:gd name="T43" fmla="*/ 5241 h 11208"/>
              <a:gd name="T44" fmla="*/ 3427 w 9328"/>
              <a:gd name="T45" fmla="*/ 5175 h 11208"/>
              <a:gd name="T46" fmla="*/ 3446 w 9328"/>
              <a:gd name="T47" fmla="*/ 5115 h 11208"/>
              <a:gd name="T48" fmla="*/ 3443 w 9328"/>
              <a:gd name="T49" fmla="*/ 5114 h 11208"/>
              <a:gd name="T50" fmla="*/ 3899 w 9328"/>
              <a:gd name="T51" fmla="*/ 3460 h 11208"/>
              <a:gd name="T52" fmla="*/ 3898 w 9328"/>
              <a:gd name="T53" fmla="*/ 3459 h 11208"/>
              <a:gd name="T54" fmla="*/ 4676 w 9328"/>
              <a:gd name="T55" fmla="*/ 1663 h 11208"/>
              <a:gd name="T56" fmla="*/ 5553 w 9328"/>
              <a:gd name="T57" fmla="*/ 3688 h 11208"/>
              <a:gd name="T58" fmla="*/ 7807 w 9328"/>
              <a:gd name="T59" fmla="*/ 3688 h 11208"/>
              <a:gd name="T60" fmla="*/ 6238 w 9328"/>
              <a:gd name="T61" fmla="*/ 4866 h 1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328" h="11208">
                <a:moveTo>
                  <a:pt x="0" y="0"/>
                </a:moveTo>
                <a:lnTo>
                  <a:pt x="0" y="10748"/>
                </a:lnTo>
                <a:cubicBezTo>
                  <a:pt x="21" y="11208"/>
                  <a:pt x="428" y="11168"/>
                  <a:pt x="721" y="10970"/>
                </a:cubicBezTo>
                <a:lnTo>
                  <a:pt x="4658" y="8786"/>
                </a:lnTo>
                <a:lnTo>
                  <a:pt x="8598" y="10973"/>
                </a:lnTo>
                <a:cubicBezTo>
                  <a:pt x="8981" y="11173"/>
                  <a:pt x="9328" y="11089"/>
                  <a:pt x="9316" y="10640"/>
                </a:cubicBezTo>
                <a:lnTo>
                  <a:pt x="9316" y="0"/>
                </a:lnTo>
                <a:lnTo>
                  <a:pt x="0" y="0"/>
                </a:lnTo>
                <a:close/>
                <a:moveTo>
                  <a:pt x="1544" y="3688"/>
                </a:moveTo>
                <a:lnTo>
                  <a:pt x="3597" y="3688"/>
                </a:lnTo>
                <a:lnTo>
                  <a:pt x="3238" y="4959"/>
                </a:lnTo>
                <a:lnTo>
                  <a:pt x="1544" y="3688"/>
                </a:lnTo>
                <a:close/>
                <a:moveTo>
                  <a:pt x="4849" y="6125"/>
                </a:moveTo>
                <a:lnTo>
                  <a:pt x="5966" y="5343"/>
                </a:lnTo>
                <a:lnTo>
                  <a:pt x="6465" y="7231"/>
                </a:lnTo>
                <a:lnTo>
                  <a:pt x="4849" y="6125"/>
                </a:lnTo>
                <a:close/>
                <a:moveTo>
                  <a:pt x="6238" y="4866"/>
                </a:moveTo>
                <a:lnTo>
                  <a:pt x="6238" y="4866"/>
                </a:lnTo>
                <a:lnTo>
                  <a:pt x="4321" y="6235"/>
                </a:lnTo>
                <a:lnTo>
                  <a:pt x="2774" y="7231"/>
                </a:lnTo>
                <a:lnTo>
                  <a:pt x="3406" y="5241"/>
                </a:lnTo>
                <a:lnTo>
                  <a:pt x="3408" y="5241"/>
                </a:lnTo>
                <a:lnTo>
                  <a:pt x="3427" y="5175"/>
                </a:lnTo>
                <a:lnTo>
                  <a:pt x="3446" y="5115"/>
                </a:lnTo>
                <a:lnTo>
                  <a:pt x="3443" y="5114"/>
                </a:lnTo>
                <a:lnTo>
                  <a:pt x="3899" y="3460"/>
                </a:lnTo>
                <a:lnTo>
                  <a:pt x="3898" y="3459"/>
                </a:lnTo>
                <a:lnTo>
                  <a:pt x="4676" y="1663"/>
                </a:lnTo>
                <a:lnTo>
                  <a:pt x="5553" y="3688"/>
                </a:lnTo>
                <a:lnTo>
                  <a:pt x="7807" y="3688"/>
                </a:lnTo>
                <a:lnTo>
                  <a:pt x="6238" y="4866"/>
                </a:lnTo>
                <a:close/>
              </a:path>
            </a:pathLst>
          </a:custGeom>
          <a:solidFill>
            <a:srgbClr val="FFFFFF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6" name="淘宝-想搞设计PPT(倒卖必究)-46">
            <a:extLst>
              <a:ext uri="{FF2B5EF4-FFF2-40B4-BE49-F238E27FC236}">
                <a16:creationId xmlns:a16="http://schemas.microsoft.com/office/drawing/2014/main" id="{3F828DB0-15F9-B7BC-289B-256BE6A76EF5}"/>
              </a:ext>
            </a:extLst>
          </p:cNvPr>
          <p:cNvSpPr/>
          <p:nvPr/>
        </p:nvSpPr>
        <p:spPr>
          <a:xfrm>
            <a:off x="6036819" y="5401517"/>
            <a:ext cx="495269" cy="495269"/>
          </a:xfrm>
          <a:prstGeom prst="ellipse">
            <a:avLst/>
          </a:prstGeom>
          <a:solidFill>
            <a:srgbClr val="15548D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 lnSpcReduction="10000"/>
          </a:bodyPr>
          <a:lstStyle/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7" name="淘宝-想搞设计PPT(倒卖必究)-47">
            <a:extLst>
              <a:ext uri="{FF2B5EF4-FFF2-40B4-BE49-F238E27FC236}">
                <a16:creationId xmlns:a16="http://schemas.microsoft.com/office/drawing/2014/main" id="{D04989CF-B639-BB99-CCB9-A93CE45F084B}"/>
              </a:ext>
            </a:extLst>
          </p:cNvPr>
          <p:cNvSpPr/>
          <p:nvPr/>
        </p:nvSpPr>
        <p:spPr>
          <a:xfrm>
            <a:off x="6646381" y="5226903"/>
            <a:ext cx="4919165" cy="309226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应用价值与前景</a:t>
            </a:r>
          </a:p>
        </p:txBody>
      </p:sp>
      <p:sp>
        <p:nvSpPr>
          <p:cNvPr id="48" name="淘宝-想搞设计PPT(倒卖必究)-48">
            <a:extLst>
              <a:ext uri="{FF2B5EF4-FFF2-40B4-BE49-F238E27FC236}">
                <a16:creationId xmlns:a16="http://schemas.microsoft.com/office/drawing/2014/main" id="{1C38C72B-298F-411C-A86A-42909390A703}"/>
              </a:ext>
            </a:extLst>
          </p:cNvPr>
          <p:cNvSpPr/>
          <p:nvPr/>
        </p:nvSpPr>
        <p:spPr bwMode="auto">
          <a:xfrm>
            <a:off x="6646381" y="5536129"/>
            <a:ext cx="4919165" cy="480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说明研究成果的实际应用价值，例如对行业、技术或社会的潜在影响，以及未来的研究方向。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淘宝-想搞设计PPT(倒卖必究)-49">
            <a:extLst>
              <a:ext uri="{FF2B5EF4-FFF2-40B4-BE49-F238E27FC236}">
                <a16:creationId xmlns:a16="http://schemas.microsoft.com/office/drawing/2014/main" id="{D262E306-39F6-E7FE-B505-F5DF8B7D1840}"/>
              </a:ext>
            </a:extLst>
          </p:cNvPr>
          <p:cNvSpPr/>
          <p:nvPr/>
        </p:nvSpPr>
        <p:spPr>
          <a:xfrm>
            <a:off x="6151112" y="5517335"/>
            <a:ext cx="266683" cy="263633"/>
          </a:xfrm>
          <a:custGeom>
            <a:avLst/>
            <a:gdLst>
              <a:gd name="T0" fmla="*/ 5194 w 10385"/>
              <a:gd name="T1" fmla="*/ 1501 h 10266"/>
              <a:gd name="T2" fmla="*/ 9529 w 10385"/>
              <a:gd name="T3" fmla="*/ 6358 h 10266"/>
              <a:gd name="T4" fmla="*/ 9705 w 10385"/>
              <a:gd name="T5" fmla="*/ 6368 h 10266"/>
              <a:gd name="T6" fmla="*/ 10287 w 10385"/>
              <a:gd name="T7" fmla="*/ 5847 h 10266"/>
              <a:gd name="T8" fmla="*/ 10297 w 10385"/>
              <a:gd name="T9" fmla="*/ 5671 h 10266"/>
              <a:gd name="T10" fmla="*/ 5286 w 10385"/>
              <a:gd name="T11" fmla="*/ 56 h 10266"/>
              <a:gd name="T12" fmla="*/ 5100 w 10385"/>
              <a:gd name="T13" fmla="*/ 56 h 10266"/>
              <a:gd name="T14" fmla="*/ 2100 w 10385"/>
              <a:gd name="T15" fmla="*/ 3419 h 10266"/>
              <a:gd name="T16" fmla="*/ 2100 w 10385"/>
              <a:gd name="T17" fmla="*/ 1734 h 10266"/>
              <a:gd name="T18" fmla="*/ 1975 w 10385"/>
              <a:gd name="T19" fmla="*/ 1609 h 10266"/>
              <a:gd name="T20" fmla="*/ 1192 w 10385"/>
              <a:gd name="T21" fmla="*/ 1609 h 10266"/>
              <a:gd name="T22" fmla="*/ 1067 w 10385"/>
              <a:gd name="T23" fmla="*/ 1734 h 10266"/>
              <a:gd name="T24" fmla="*/ 1067 w 10385"/>
              <a:gd name="T25" fmla="*/ 4575 h 10266"/>
              <a:gd name="T26" fmla="*/ 89 w 10385"/>
              <a:gd name="T27" fmla="*/ 5671 h 10266"/>
              <a:gd name="T28" fmla="*/ 99 w 10385"/>
              <a:gd name="T29" fmla="*/ 5848 h 10266"/>
              <a:gd name="T30" fmla="*/ 681 w 10385"/>
              <a:gd name="T31" fmla="*/ 6368 h 10266"/>
              <a:gd name="T32" fmla="*/ 857 w 10385"/>
              <a:gd name="T33" fmla="*/ 6358 h 10266"/>
              <a:gd name="T34" fmla="*/ 5194 w 10385"/>
              <a:gd name="T35" fmla="*/ 1501 h 10266"/>
              <a:gd name="T36" fmla="*/ 4804 w 10385"/>
              <a:gd name="T37" fmla="*/ 8203 h 10266"/>
              <a:gd name="T38" fmla="*/ 5586 w 10385"/>
              <a:gd name="T39" fmla="*/ 8203 h 10266"/>
              <a:gd name="T40" fmla="*/ 5711 w 10385"/>
              <a:gd name="T41" fmla="*/ 8328 h 10266"/>
              <a:gd name="T42" fmla="*/ 5711 w 10385"/>
              <a:gd name="T43" fmla="*/ 10139 h 10266"/>
              <a:gd name="T44" fmla="*/ 5586 w 10385"/>
              <a:gd name="T45" fmla="*/ 10264 h 10266"/>
              <a:gd name="T46" fmla="*/ 4803 w 10385"/>
              <a:gd name="T47" fmla="*/ 10264 h 10266"/>
              <a:gd name="T48" fmla="*/ 4678 w 10385"/>
              <a:gd name="T49" fmla="*/ 10139 h 10266"/>
              <a:gd name="T50" fmla="*/ 4678 w 10385"/>
              <a:gd name="T51" fmla="*/ 8328 h 10266"/>
              <a:gd name="T52" fmla="*/ 4804 w 10385"/>
              <a:gd name="T53" fmla="*/ 8203 h 10266"/>
              <a:gd name="T54" fmla="*/ 10124 w 10385"/>
              <a:gd name="T55" fmla="*/ 9766 h 10266"/>
              <a:gd name="T56" fmla="*/ 9319 w 10385"/>
              <a:gd name="T57" fmla="*/ 9766 h 10266"/>
              <a:gd name="T58" fmla="*/ 9319 w 10385"/>
              <a:gd name="T59" fmla="*/ 7236 h 10266"/>
              <a:gd name="T60" fmla="*/ 5274 w 10385"/>
              <a:gd name="T61" fmla="*/ 2629 h 10266"/>
              <a:gd name="T62" fmla="*/ 5085 w 10385"/>
              <a:gd name="T63" fmla="*/ 2629 h 10266"/>
              <a:gd name="T64" fmla="*/ 1067 w 10385"/>
              <a:gd name="T65" fmla="*/ 7236 h 10266"/>
              <a:gd name="T66" fmla="*/ 1067 w 10385"/>
              <a:gd name="T67" fmla="*/ 9766 h 10266"/>
              <a:gd name="T68" fmla="*/ 261 w 10385"/>
              <a:gd name="T69" fmla="*/ 9766 h 10266"/>
              <a:gd name="T70" fmla="*/ 5 w 10385"/>
              <a:gd name="T71" fmla="*/ 10007 h 10266"/>
              <a:gd name="T72" fmla="*/ 255 w 10385"/>
              <a:gd name="T73" fmla="*/ 10266 h 10266"/>
              <a:gd name="T74" fmla="*/ 3646 w 10385"/>
              <a:gd name="T75" fmla="*/ 10266 h 10266"/>
              <a:gd name="T76" fmla="*/ 3646 w 10385"/>
              <a:gd name="T77" fmla="*/ 7170 h 10266"/>
              <a:gd name="T78" fmla="*/ 6740 w 10385"/>
              <a:gd name="T79" fmla="*/ 7170 h 10266"/>
              <a:gd name="T80" fmla="*/ 6740 w 10385"/>
              <a:gd name="T81" fmla="*/ 9766 h 10266"/>
              <a:gd name="T82" fmla="*/ 6737 w 10385"/>
              <a:gd name="T83" fmla="*/ 9766 h 10266"/>
              <a:gd name="T84" fmla="*/ 6737 w 10385"/>
              <a:gd name="T85" fmla="*/ 10266 h 10266"/>
              <a:gd name="T86" fmla="*/ 10130 w 10385"/>
              <a:gd name="T87" fmla="*/ 10266 h 10266"/>
              <a:gd name="T88" fmla="*/ 10380 w 10385"/>
              <a:gd name="T89" fmla="*/ 10007 h 10266"/>
              <a:gd name="T90" fmla="*/ 10124 w 10385"/>
              <a:gd name="T91" fmla="*/ 9766 h 10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385" h="10266">
                <a:moveTo>
                  <a:pt x="5194" y="1501"/>
                </a:moveTo>
                <a:lnTo>
                  <a:pt x="9529" y="6358"/>
                </a:lnTo>
                <a:cubicBezTo>
                  <a:pt x="9575" y="6409"/>
                  <a:pt x="9654" y="6414"/>
                  <a:pt x="9705" y="6368"/>
                </a:cubicBezTo>
                <a:lnTo>
                  <a:pt x="10287" y="5847"/>
                </a:lnTo>
                <a:cubicBezTo>
                  <a:pt x="10339" y="5801"/>
                  <a:pt x="10344" y="5722"/>
                  <a:pt x="10297" y="5671"/>
                </a:cubicBezTo>
                <a:lnTo>
                  <a:pt x="5286" y="56"/>
                </a:lnTo>
                <a:cubicBezTo>
                  <a:pt x="5236" y="0"/>
                  <a:pt x="5150" y="0"/>
                  <a:pt x="5100" y="56"/>
                </a:cubicBezTo>
                <a:lnTo>
                  <a:pt x="2100" y="3419"/>
                </a:lnTo>
                <a:lnTo>
                  <a:pt x="2100" y="1734"/>
                </a:lnTo>
                <a:cubicBezTo>
                  <a:pt x="2100" y="1665"/>
                  <a:pt x="2044" y="1609"/>
                  <a:pt x="1975" y="1609"/>
                </a:cubicBezTo>
                <a:lnTo>
                  <a:pt x="1192" y="1609"/>
                </a:lnTo>
                <a:cubicBezTo>
                  <a:pt x="1124" y="1609"/>
                  <a:pt x="1067" y="1665"/>
                  <a:pt x="1067" y="1734"/>
                </a:cubicBezTo>
                <a:lnTo>
                  <a:pt x="1067" y="4575"/>
                </a:lnTo>
                <a:lnTo>
                  <a:pt x="89" y="5671"/>
                </a:lnTo>
                <a:cubicBezTo>
                  <a:pt x="42" y="5723"/>
                  <a:pt x="47" y="5801"/>
                  <a:pt x="99" y="5848"/>
                </a:cubicBezTo>
                <a:lnTo>
                  <a:pt x="681" y="6368"/>
                </a:lnTo>
                <a:cubicBezTo>
                  <a:pt x="732" y="6414"/>
                  <a:pt x="811" y="6409"/>
                  <a:pt x="857" y="6358"/>
                </a:cubicBezTo>
                <a:lnTo>
                  <a:pt x="5194" y="1501"/>
                </a:lnTo>
                <a:close/>
                <a:moveTo>
                  <a:pt x="4804" y="8203"/>
                </a:moveTo>
                <a:lnTo>
                  <a:pt x="5586" y="8203"/>
                </a:lnTo>
                <a:cubicBezTo>
                  <a:pt x="5655" y="8203"/>
                  <a:pt x="5711" y="8259"/>
                  <a:pt x="5711" y="8328"/>
                </a:cubicBezTo>
                <a:lnTo>
                  <a:pt x="5711" y="10139"/>
                </a:lnTo>
                <a:cubicBezTo>
                  <a:pt x="5711" y="10208"/>
                  <a:pt x="5655" y="10264"/>
                  <a:pt x="5586" y="10264"/>
                </a:cubicBezTo>
                <a:lnTo>
                  <a:pt x="4803" y="10264"/>
                </a:lnTo>
                <a:cubicBezTo>
                  <a:pt x="4735" y="10264"/>
                  <a:pt x="4678" y="10208"/>
                  <a:pt x="4678" y="10139"/>
                </a:cubicBezTo>
                <a:lnTo>
                  <a:pt x="4678" y="8328"/>
                </a:lnTo>
                <a:cubicBezTo>
                  <a:pt x="4678" y="8258"/>
                  <a:pt x="4735" y="8203"/>
                  <a:pt x="4804" y="8203"/>
                </a:cubicBezTo>
                <a:close/>
                <a:moveTo>
                  <a:pt x="10124" y="9766"/>
                </a:moveTo>
                <a:lnTo>
                  <a:pt x="9319" y="9766"/>
                </a:lnTo>
                <a:lnTo>
                  <a:pt x="9319" y="7236"/>
                </a:lnTo>
                <a:lnTo>
                  <a:pt x="5274" y="2629"/>
                </a:lnTo>
                <a:cubicBezTo>
                  <a:pt x="5224" y="2573"/>
                  <a:pt x="5135" y="2573"/>
                  <a:pt x="5085" y="2629"/>
                </a:cubicBezTo>
                <a:lnTo>
                  <a:pt x="1067" y="7236"/>
                </a:lnTo>
                <a:lnTo>
                  <a:pt x="1067" y="9766"/>
                </a:lnTo>
                <a:lnTo>
                  <a:pt x="261" y="9766"/>
                </a:lnTo>
                <a:cubicBezTo>
                  <a:pt x="126" y="9766"/>
                  <a:pt x="10" y="9871"/>
                  <a:pt x="5" y="10007"/>
                </a:cubicBezTo>
                <a:cubicBezTo>
                  <a:pt x="0" y="10150"/>
                  <a:pt x="114" y="10266"/>
                  <a:pt x="255" y="10266"/>
                </a:cubicBezTo>
                <a:lnTo>
                  <a:pt x="3646" y="10266"/>
                </a:lnTo>
                <a:lnTo>
                  <a:pt x="3646" y="7170"/>
                </a:lnTo>
                <a:lnTo>
                  <a:pt x="6740" y="7170"/>
                </a:lnTo>
                <a:lnTo>
                  <a:pt x="6740" y="9766"/>
                </a:lnTo>
                <a:lnTo>
                  <a:pt x="6737" y="9766"/>
                </a:lnTo>
                <a:lnTo>
                  <a:pt x="6737" y="10266"/>
                </a:lnTo>
                <a:lnTo>
                  <a:pt x="10130" y="10266"/>
                </a:lnTo>
                <a:cubicBezTo>
                  <a:pt x="10271" y="10266"/>
                  <a:pt x="10385" y="10149"/>
                  <a:pt x="10380" y="10007"/>
                </a:cubicBezTo>
                <a:cubicBezTo>
                  <a:pt x="10375" y="9871"/>
                  <a:pt x="10259" y="9766"/>
                  <a:pt x="10124" y="9766"/>
                </a:cubicBezTo>
                <a:close/>
              </a:path>
            </a:pathLst>
          </a:custGeom>
          <a:solidFill>
            <a:srgbClr val="FFFFFF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1" name="Picture 50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20" y="158235"/>
            <a:ext cx="2011854" cy="4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4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A86A01B2-415E-2089-5A3F-C0A06925B4EB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55600" dist="1905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6AC5ED62-42FF-FA5E-0558-B38C741BD66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464300"/>
            <a:ext cx="27432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6CBD9340-6474-729D-D671-4B642F92233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46430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E9CDC229-4D78-ECEF-6A42-4D67E6FA84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6250" y="6464300"/>
            <a:ext cx="2743200" cy="365125"/>
          </a:xfrm>
        </p:spPr>
        <p:txBody>
          <a:bodyPr/>
          <a:lstStyle>
            <a:lvl1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889C00-3007-445F-903C-C55D6E6A648E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DF900CAE-E46A-18AB-CAD2-703A0C75EC85}"/>
              </a:ext>
            </a:extLst>
          </p:cNvPr>
          <p:cNvSpPr txBox="1">
            <a:spLocks/>
          </p:cNvSpPr>
          <p:nvPr/>
        </p:nvSpPr>
        <p:spPr>
          <a:xfrm>
            <a:off x="344472" y="1046852"/>
            <a:ext cx="2698175" cy="4247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>
                <a:solidFill/>
              </a:rPr>
              <a:t>单击此处添加标题</a:t>
            </a:r>
          </a:p>
        </p:txBody>
      </p:sp>
      <p:cxnSp>
        <p:nvCxnSpPr>
          <p:cNvPr id="16" name="淘宝-想搞设计PPT(倒卖必究)-16">
            <a:extLst>
              <a:ext uri="{FF2B5EF4-FFF2-40B4-BE49-F238E27FC236}">
                <a16:creationId xmlns:a16="http://schemas.microsoft.com/office/drawing/2014/main" id="{6C3FCA86-BDA5-83BB-6F0F-FBA292ED9633}"/>
              </a:ext>
            </a:extLst>
          </p:cNvPr>
          <p:cNvCxnSpPr/>
          <p:nvPr/>
        </p:nvCxnSpPr>
        <p:spPr>
          <a:xfrm>
            <a:off x="425752" y="1508520"/>
            <a:ext cx="1836000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淘宝-想搞设计PPT(倒卖必究)-3"/>
          <p:cNvCxnSpPr/>
          <p:nvPr/>
        </p:nvCxnSpPr>
        <p:spPr>
          <a:xfrm>
            <a:off x="4594682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淘宝-想搞设计PPT(倒卖必究)-4"/>
          <p:cNvSpPr txBox="1"/>
          <p:nvPr/>
        </p:nvSpPr>
        <p:spPr>
          <a:xfrm>
            <a:off x="3147141" y="211334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绪论背景</a:t>
            </a:r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1009030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论文总结</a:t>
            </a:r>
          </a:p>
        </p:txBody>
      </p:sp>
      <p:sp>
        <p:nvSpPr>
          <p:cNvPr id="6" name="淘宝-想搞设计PPT(倒卖必究)-6"/>
          <p:cNvSpPr/>
          <p:nvPr/>
        </p:nvSpPr>
        <p:spPr>
          <a:xfrm>
            <a:off x="8106160" y="0"/>
            <a:ext cx="1656000" cy="792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淘宝-想搞设计PPT(倒卖必究)-7"/>
          <p:cNvSpPr txBox="1"/>
          <p:nvPr/>
        </p:nvSpPr>
        <p:spPr>
          <a:xfrm>
            <a:off x="4882932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研究思路</a:t>
            </a:r>
          </a:p>
        </p:txBody>
      </p:sp>
      <p:cxnSp>
        <p:nvCxnSpPr>
          <p:cNvPr id="8" name="淘宝-想搞设计PPT(倒卖必究)-8"/>
          <p:cNvCxnSpPr/>
          <p:nvPr/>
        </p:nvCxnSpPr>
        <p:spPr>
          <a:xfrm>
            <a:off x="2858891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淘宝-想搞设计PPT(倒卖必究)-9"/>
          <p:cNvSpPr txBox="1"/>
          <p:nvPr/>
        </p:nvSpPr>
        <p:spPr>
          <a:xfrm>
            <a:off x="6375067" y="2113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关键技术难点</a:t>
            </a:r>
          </a:p>
        </p:txBody>
      </p:sp>
      <p:cxnSp>
        <p:nvCxnSpPr>
          <p:cNvPr id="10" name="淘宝-想搞设计PPT(倒卖必究)-10"/>
          <p:cNvCxnSpPr/>
          <p:nvPr/>
        </p:nvCxnSpPr>
        <p:spPr>
          <a:xfrm>
            <a:off x="6330474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淘宝-想搞设计PPT(倒卖必究)-11"/>
          <p:cNvSpPr txBox="1"/>
          <p:nvPr/>
        </p:nvSpPr>
        <p:spPr>
          <a:xfrm>
            <a:off x="835451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/>
                </a:solidFill>
              </a:rPr>
              <a:t>研究成果</a:t>
            </a:r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407988" y="1988725"/>
            <a:ext cx="1800000" cy="4320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财务杠杆分析</a:t>
            </a:r>
          </a:p>
        </p:txBody>
      </p:sp>
      <p:sp>
        <p:nvSpPr>
          <p:cNvPr id="15" name="淘宝-想搞设计PPT(倒卖必究)-15"/>
          <p:cNvSpPr/>
          <p:nvPr/>
        </p:nvSpPr>
        <p:spPr>
          <a:xfrm>
            <a:off x="2207988" y="1988725"/>
            <a:ext cx="9576025" cy="4320000"/>
          </a:xfrm>
          <a:prstGeom prst="rect">
            <a:avLst/>
          </a:prstGeom>
          <a:solidFill>
            <a:srgbClr val="FFFFFF"/>
          </a:solidFill>
          <a:ln w="50800">
            <a:noFill/>
          </a:ln>
          <a:effectLst>
            <a:outerShdw blurRad="381000" dist="101600" dir="30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spc="15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5342890" y="2160905"/>
            <a:ext cx="330644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/>
              </a:rPr>
              <a:t>ENTER YOUR CHART TITLE HERE</a:t>
            </a:r>
            <a:endParaRPr lang="zh-CN" altLang="en-US" b="1"/>
          </a:p>
        </p:txBody>
      </p:sp>
      <p:graphicFrame>
        <p:nvGraphicFramePr>
          <p:cNvPr id="13" name="淘宝-想搞设计PPT(倒卖必究)-13"/>
          <p:cNvGraphicFramePr>
            <a:graphicFrameLocks noGrp="1"/>
          </p:cNvGraphicFramePr>
          <p:nvPr/>
        </p:nvGraphicFramePr>
        <p:xfrm>
          <a:off x="2510155" y="3034030"/>
          <a:ext cx="8971915" cy="30543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88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8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8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8115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effectLst/>
                        </a:rPr>
                        <a:t>主播类型</a:t>
                      </a:r>
                      <a:endParaRPr lang="zh-CN" sz="1100" b="1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effectLst/>
                        </a:rPr>
                        <a:t>评价指标</a:t>
                      </a:r>
                      <a:endParaRPr lang="zh-CN" sz="1100" b="1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solidFill>
                            <a:srgbClr val="000000"/>
                          </a:solidFill>
                          <a:effectLst/>
                        </a:rPr>
                        <a:t>是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solidFill>
                            <a:srgbClr val="000000"/>
                          </a:solidFill>
                          <a:effectLst/>
                        </a:rPr>
                        <a:t>否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1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solidFill>
                            <a:srgbClr val="000000"/>
                          </a:solidFill>
                          <a:effectLst/>
                        </a:rPr>
                        <a:t>人数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solidFill>
                            <a:srgbClr val="000000"/>
                          </a:solidFill>
                          <a:effectLst/>
                        </a:rPr>
                        <a:t>占比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solidFill>
                            <a:srgbClr val="000000"/>
                          </a:solidFill>
                          <a:effectLst/>
                        </a:rPr>
                        <a:t>人数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>
                          <a:solidFill>
                            <a:srgbClr val="000000"/>
                          </a:solidFill>
                          <a:effectLst/>
                        </a:rPr>
                        <a:t>占比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245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solidFill>
                            <a:srgbClr val="000000"/>
                          </a:solidFill>
                          <a:effectLst/>
                        </a:rPr>
                        <a:t>Lorem ipsum </a:t>
                      </a:r>
                      <a:endParaRPr lang="zh-CN" sz="1050" b="1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effectLst/>
                        </a:rPr>
                        <a:t>Lorem ipsum dolor sit amet, consectetuer adipiscing elit. 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xx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effectLst/>
                        </a:rPr>
                        <a:t>xx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%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effectLst/>
                        </a:rPr>
                        <a:t>xx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</a:rPr>
                        <a:t>%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2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effectLst/>
                        </a:rPr>
                        <a:t>Lorem ipsum dolor sit amet, consectetuer adipiscing elit. 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effectLst/>
                        </a:rPr>
                        <a:t>Lorem ipsum dolor sit amet, consectetuer adipiscing elit. 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245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solidFill>
                            <a:srgbClr val="000000"/>
                          </a:solidFill>
                          <a:effectLst/>
                        </a:rPr>
                        <a:t>Lorem ipsum </a:t>
                      </a:r>
                      <a:endParaRPr lang="zh-CN" altLang="zh-CN" sz="1050" b="1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effectLst/>
                        </a:rPr>
                        <a:t>Lorem ipsum dolor sit amet, consectetuer adipiscing elit. 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2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effectLst/>
                        </a:rPr>
                        <a:t>Lorem ipsum dolor sit amet, consectetuer adipiscing elit. 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35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effectLst/>
                        </a:rPr>
                        <a:t>Lorem ipsum dolor sit amet, consectetuer adipiscing elit. 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245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solidFill>
                            <a:srgbClr val="000000"/>
                          </a:solidFill>
                          <a:effectLst/>
                        </a:rPr>
                        <a:t>Lorem ipsum </a:t>
                      </a:r>
                      <a:endParaRPr lang="zh-CN" altLang="zh-CN" sz="1050" b="1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effectLst/>
                        </a:rPr>
                        <a:t>Lorem ipsum dolor sit amet, consectetuer adipiscing elit. 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2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effectLst/>
                        </a:rPr>
                        <a:t>Lorem ipsum dolor sit amet, consectetuer adipiscing elit. 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effectLst/>
                        </a:rPr>
                        <a:t>Lorem ipsum dolor sit amet, consectetuer adipiscing elit. 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880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solidFill>
                            <a:srgbClr val="000000"/>
                          </a:solidFill>
                          <a:effectLst/>
                        </a:rPr>
                        <a:t>Lorem ipsum </a:t>
                      </a:r>
                      <a:endParaRPr lang="zh-CN" altLang="zh-CN" sz="1050" b="1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effectLst/>
                        </a:rPr>
                        <a:t>Lorem ipsum dolor sit amet, consectetuer adipiscing elit. 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22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effectLst/>
                        </a:rPr>
                        <a:t>Lorem ipsum dolor sit amet, consectetuer adipiscing elit. 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effectLst/>
                        </a:rPr>
                        <a:t>Lorem ipsum dolor sit amet, consectetuer adipiscing elit. 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2245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solidFill>
                            <a:srgbClr val="000000"/>
                          </a:solidFill>
                          <a:effectLst/>
                        </a:rPr>
                        <a:t>Lorem ipsum </a:t>
                      </a:r>
                      <a:endParaRPr lang="zh-CN" altLang="zh-CN" sz="1050" b="1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effectLst/>
                        </a:rPr>
                        <a:t>Lorem ipsum dolor sit amet, consectetuer adipiscing elit. 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2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effectLst/>
                        </a:rPr>
                        <a:t>Lorem ipsum dolor sit amet, consectetuer adipiscing elit. 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effectLst/>
                        </a:rPr>
                        <a:t>Lorem ipsum dolor sit amet, consectetuer adipiscing elit. </a:t>
                      </a:r>
                      <a:endParaRPr lang="zh-CN" sz="90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zh-CN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xx%</a:t>
                      </a:r>
                      <a:endParaRPr kumimoji="0" lang="zh-CN" altLang="zh-CN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688" marR="56688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26" name="Picture 25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20" y="158235"/>
            <a:ext cx="2011854" cy="441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D1559-F599-E181-543A-FB347BAD2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淘宝-想搞设计PPT(倒卖必究)-88">
            <a:extLst>
              <a:ext uri="{FF2B5EF4-FFF2-40B4-BE49-F238E27FC236}">
                <a16:creationId xmlns:a16="http://schemas.microsoft.com/office/drawing/2014/main" id="{453F0A6C-ADF9-2FF0-7E44-716631B6FCFA}"/>
              </a:ext>
            </a:extLst>
          </p:cNvPr>
          <p:cNvSpPr txBox="1"/>
          <p:nvPr/>
        </p:nvSpPr>
        <p:spPr>
          <a:xfrm>
            <a:off x="1360703" y="3755947"/>
            <a:ext cx="221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155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9" name="淘宝-想搞设计PPT(倒卖必究)-89">
            <a:extLst>
              <a:ext uri="{FF2B5EF4-FFF2-40B4-BE49-F238E27FC236}">
                <a16:creationId xmlns:a16="http://schemas.microsoft.com/office/drawing/2014/main" id="{C01D42A4-AA46-AA1D-0488-AB3E73F576C6}"/>
              </a:ext>
            </a:extLst>
          </p:cNvPr>
          <p:cNvSpPr txBox="1"/>
          <p:nvPr/>
        </p:nvSpPr>
        <p:spPr>
          <a:xfrm>
            <a:off x="1360704" y="4679277"/>
            <a:ext cx="2219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>
                <a:solidFill>
                  <a:srgbClr val="155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dirty="0">
              <a:solidFill>
                <a:srgbClr val="2762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5" name="淘宝-想搞设计PPT(倒卖必究)-95">
            <a:extLst>
              <a:ext uri="{FF2B5EF4-FFF2-40B4-BE49-F238E27FC236}">
                <a16:creationId xmlns:a16="http://schemas.microsoft.com/office/drawing/2014/main" id="{1E909077-5926-6C9D-91CE-44AD17C030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22" y="2236880"/>
            <a:ext cx="1042183" cy="1033021"/>
          </a:xfrm>
          <a:prstGeom prst="rect">
            <a:avLst/>
          </a:prstGeom>
        </p:spPr>
      </p:pic>
      <p:sp>
        <p:nvSpPr>
          <p:cNvPr id="99" name="淘宝-想搞设计PPT(倒卖必究)-99">
            <a:extLst>
              <a:ext uri="{FF2B5EF4-FFF2-40B4-BE49-F238E27FC236}">
                <a16:creationId xmlns:a16="http://schemas.microsoft.com/office/drawing/2014/main" id="{F7E6B300-7949-84B4-473D-806F2C2ED06A}"/>
              </a:ext>
            </a:extLst>
          </p:cNvPr>
          <p:cNvSpPr/>
          <p:nvPr/>
        </p:nvSpPr>
        <p:spPr>
          <a:xfrm>
            <a:off x="5734050" y="1159551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0" name="淘宝-想搞设计PPT(倒卖必究)-100">
            <a:extLst>
              <a:ext uri="{FF2B5EF4-FFF2-40B4-BE49-F238E27FC236}">
                <a16:creationId xmlns:a16="http://schemas.microsoft.com/office/drawing/2014/main" id="{029E3A59-B8D3-63FC-9EE6-5F043A0822E4}"/>
              </a:ext>
            </a:extLst>
          </p:cNvPr>
          <p:cNvSpPr/>
          <p:nvPr/>
        </p:nvSpPr>
        <p:spPr>
          <a:xfrm>
            <a:off x="6838950" y="1159551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100" dirty="0">
                <a:solidFill>
                  <a:schemeClr val="bg1"/>
                </a:solidFill>
                <a:cs typeface="+mn-ea"/>
                <a:sym typeface="+mn-lt"/>
              </a:rPr>
              <a:t>绪论背景</a:t>
            </a:r>
          </a:p>
        </p:txBody>
      </p:sp>
      <p:sp>
        <p:nvSpPr>
          <p:cNvPr id="105" name="淘宝-想搞设计PPT(倒卖必究)-105">
            <a:extLst>
              <a:ext uri="{FF2B5EF4-FFF2-40B4-BE49-F238E27FC236}">
                <a16:creationId xmlns:a16="http://schemas.microsoft.com/office/drawing/2014/main" id="{BE5CF1EF-7B61-307C-CFEA-1A0E791298F3}"/>
              </a:ext>
            </a:extLst>
          </p:cNvPr>
          <p:cNvSpPr/>
          <p:nvPr/>
        </p:nvSpPr>
        <p:spPr>
          <a:xfrm>
            <a:off x="5734050" y="2149036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6" name="淘宝-想搞设计PPT(倒卖必究)-106">
            <a:extLst>
              <a:ext uri="{FF2B5EF4-FFF2-40B4-BE49-F238E27FC236}">
                <a16:creationId xmlns:a16="http://schemas.microsoft.com/office/drawing/2014/main" id="{C2F7655E-4642-165C-9C54-46B817F69F31}"/>
              </a:ext>
            </a:extLst>
          </p:cNvPr>
          <p:cNvSpPr/>
          <p:nvPr/>
        </p:nvSpPr>
        <p:spPr>
          <a:xfrm>
            <a:off x="6838950" y="2149036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100" dirty="0">
                <a:solidFill>
                  <a:schemeClr val="bg1"/>
                </a:solidFill>
                <a:cs typeface="+mn-ea"/>
                <a:sym typeface="+mn-lt"/>
              </a:rPr>
              <a:t>研究思路</a:t>
            </a:r>
          </a:p>
        </p:txBody>
      </p:sp>
      <p:sp>
        <p:nvSpPr>
          <p:cNvPr id="108" name="淘宝-想搞设计PPT(倒卖必究)-108">
            <a:extLst>
              <a:ext uri="{FF2B5EF4-FFF2-40B4-BE49-F238E27FC236}">
                <a16:creationId xmlns:a16="http://schemas.microsoft.com/office/drawing/2014/main" id="{80D793BA-D064-E12A-CD4E-2DC7C4F09F8E}"/>
              </a:ext>
            </a:extLst>
          </p:cNvPr>
          <p:cNvSpPr/>
          <p:nvPr/>
        </p:nvSpPr>
        <p:spPr>
          <a:xfrm>
            <a:off x="5734050" y="3138520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9" name="淘宝-想搞设计PPT(倒卖必究)-109">
            <a:extLst>
              <a:ext uri="{FF2B5EF4-FFF2-40B4-BE49-F238E27FC236}">
                <a16:creationId xmlns:a16="http://schemas.microsoft.com/office/drawing/2014/main" id="{EE09DD63-02EC-53A2-F6AF-A36F6F8117DD}"/>
              </a:ext>
            </a:extLst>
          </p:cNvPr>
          <p:cNvSpPr/>
          <p:nvPr/>
        </p:nvSpPr>
        <p:spPr>
          <a:xfrm>
            <a:off x="6838950" y="3138520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100" dirty="0">
                <a:solidFill>
                  <a:schemeClr val="bg1"/>
                </a:solidFill>
                <a:cs typeface="+mn-ea"/>
                <a:sym typeface="+mn-lt"/>
              </a:rPr>
              <a:t>关键技术难点</a:t>
            </a:r>
          </a:p>
        </p:txBody>
      </p:sp>
      <p:sp>
        <p:nvSpPr>
          <p:cNvPr id="111" name="淘宝-想搞设计PPT(倒卖必究)-111">
            <a:extLst>
              <a:ext uri="{FF2B5EF4-FFF2-40B4-BE49-F238E27FC236}">
                <a16:creationId xmlns:a16="http://schemas.microsoft.com/office/drawing/2014/main" id="{7DDAE1CA-EDF8-E530-5370-FBD14B19994F}"/>
              </a:ext>
            </a:extLst>
          </p:cNvPr>
          <p:cNvSpPr/>
          <p:nvPr/>
        </p:nvSpPr>
        <p:spPr>
          <a:xfrm>
            <a:off x="5734050" y="4128004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2" name="淘宝-想搞设计PPT(倒卖必究)-112">
            <a:extLst>
              <a:ext uri="{FF2B5EF4-FFF2-40B4-BE49-F238E27FC236}">
                <a16:creationId xmlns:a16="http://schemas.microsoft.com/office/drawing/2014/main" id="{08E0F766-1C52-3475-C0D6-44CDCFB4E3CF}"/>
              </a:ext>
            </a:extLst>
          </p:cNvPr>
          <p:cNvSpPr/>
          <p:nvPr/>
        </p:nvSpPr>
        <p:spPr>
          <a:xfrm>
            <a:off x="6838950" y="4128004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100" dirty="0">
                <a:solidFill>
                  <a:schemeClr val="bg1"/>
                </a:solidFill>
                <a:cs typeface="+mn-ea"/>
                <a:sym typeface="+mn-lt"/>
              </a:rPr>
              <a:t>研究成果</a:t>
            </a:r>
          </a:p>
        </p:txBody>
      </p:sp>
      <p:sp>
        <p:nvSpPr>
          <p:cNvPr id="117" name="淘宝-想搞设计PPT(倒卖必究)-117">
            <a:extLst>
              <a:ext uri="{FF2B5EF4-FFF2-40B4-BE49-F238E27FC236}">
                <a16:creationId xmlns:a16="http://schemas.microsoft.com/office/drawing/2014/main" id="{DE2F8438-7486-B22A-E8A4-B4029536E913}"/>
              </a:ext>
            </a:extLst>
          </p:cNvPr>
          <p:cNvSpPr/>
          <p:nvPr/>
        </p:nvSpPr>
        <p:spPr>
          <a:xfrm>
            <a:off x="5745625" y="511748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8" name="淘宝-想搞设计PPT(倒卖必究)-118">
            <a:extLst>
              <a:ext uri="{FF2B5EF4-FFF2-40B4-BE49-F238E27FC236}">
                <a16:creationId xmlns:a16="http://schemas.microsoft.com/office/drawing/2014/main" id="{EE961E0D-BF98-A063-68F5-20324EA984BA}"/>
              </a:ext>
            </a:extLst>
          </p:cNvPr>
          <p:cNvSpPr/>
          <p:nvPr/>
        </p:nvSpPr>
        <p:spPr>
          <a:xfrm>
            <a:off x="6850525" y="511748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100" dirty="0">
                <a:solidFill>
                  <a:schemeClr val="bg1"/>
                </a:solidFill>
                <a:cs typeface="+mn-ea"/>
                <a:sym typeface="+mn-lt"/>
              </a:rPr>
              <a:t>论文总结</a:t>
            </a:r>
          </a:p>
        </p:txBody>
      </p:sp>
      <p:pic>
        <p:nvPicPr>
          <p:cNvPr id="119" name="Picture 118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235" y="1448123"/>
            <a:ext cx="1776962" cy="1776962"/>
          </a:xfrm>
          <a:prstGeom prst="rect">
            <a:avLst/>
          </a:prstGeom>
        </p:spPr>
      </p:pic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8E8F0D42-80A5-CE52-372F-FF46909F370F}"/>
              </a:ext>
            </a:extLst>
          </p:cNvPr>
          <p:cNvSpPr/>
          <p:nvPr/>
        </p:nvSpPr>
        <p:spPr>
          <a:xfrm>
            <a:off x="5734050" y="1159551"/>
            <a:ext cx="911156" cy="577144"/>
          </a:xfrm>
          <a:prstGeom prst="roundRect">
            <a:avLst>
              <a:gd name="adj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7624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46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11BAD4BC-9377-5A4F-CDCD-3DD8E22DB12A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55600" dist="1905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7D8153C4-C4D3-680A-63D6-29B36C5CD3E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464300"/>
            <a:ext cx="27432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72665C4C-F796-093A-3343-7D04BF90295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46430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1D6EEFEF-7A16-AB13-2BA3-C1CFDF471E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6250" y="6464300"/>
            <a:ext cx="2743200" cy="365125"/>
          </a:xfrm>
        </p:spPr>
        <p:txBody>
          <a:bodyPr/>
          <a:lstStyle>
            <a:lvl1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889C00-3007-445F-903C-C55D6E6A648E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1AF39BFF-4C88-90B4-50BB-F8F68940839E}"/>
              </a:ext>
            </a:extLst>
          </p:cNvPr>
          <p:cNvSpPr txBox="1">
            <a:spLocks/>
          </p:cNvSpPr>
          <p:nvPr/>
        </p:nvSpPr>
        <p:spPr>
          <a:xfrm>
            <a:off x="344472" y="1046852"/>
            <a:ext cx="2698175" cy="4247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>
                <a:solidFill/>
              </a:rPr>
              <a:t>单击此处添加标题</a:t>
            </a:r>
          </a:p>
        </p:txBody>
      </p:sp>
      <p:cxnSp>
        <p:nvCxnSpPr>
          <p:cNvPr id="12" name="淘宝-想搞设计PPT(倒卖必究)-12">
            <a:extLst>
              <a:ext uri="{FF2B5EF4-FFF2-40B4-BE49-F238E27FC236}">
                <a16:creationId xmlns:a16="http://schemas.microsoft.com/office/drawing/2014/main" id="{310203EF-094D-A180-1E05-201C852A0A95}"/>
              </a:ext>
            </a:extLst>
          </p:cNvPr>
          <p:cNvCxnSpPr/>
          <p:nvPr/>
        </p:nvCxnSpPr>
        <p:spPr>
          <a:xfrm>
            <a:off x="425752" y="1508520"/>
            <a:ext cx="1836000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淘宝-想搞设计PPT(倒卖必究)-3"/>
          <p:cNvCxnSpPr/>
          <p:nvPr/>
        </p:nvCxnSpPr>
        <p:spPr>
          <a:xfrm>
            <a:off x="4594682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淘宝-想搞设计PPT(倒卖必究)-4"/>
          <p:cNvSpPr txBox="1"/>
          <p:nvPr/>
        </p:nvSpPr>
        <p:spPr>
          <a:xfrm>
            <a:off x="3147141" y="211334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绪论背景</a:t>
            </a:r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1009030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论文总结</a:t>
            </a:r>
          </a:p>
        </p:txBody>
      </p:sp>
      <p:sp>
        <p:nvSpPr>
          <p:cNvPr id="6" name="淘宝-想搞设计PPT(倒卖必究)-6"/>
          <p:cNvSpPr/>
          <p:nvPr/>
        </p:nvSpPr>
        <p:spPr>
          <a:xfrm>
            <a:off x="8106160" y="0"/>
            <a:ext cx="1656000" cy="792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淘宝-想搞设计PPT(倒卖必究)-7"/>
          <p:cNvSpPr txBox="1"/>
          <p:nvPr/>
        </p:nvSpPr>
        <p:spPr>
          <a:xfrm>
            <a:off x="4882932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研究思路</a:t>
            </a:r>
          </a:p>
        </p:txBody>
      </p:sp>
      <p:cxnSp>
        <p:nvCxnSpPr>
          <p:cNvPr id="8" name="淘宝-想搞设计PPT(倒卖必究)-8"/>
          <p:cNvCxnSpPr/>
          <p:nvPr/>
        </p:nvCxnSpPr>
        <p:spPr>
          <a:xfrm>
            <a:off x="2858891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淘宝-想搞设计PPT(倒卖必究)-9"/>
          <p:cNvSpPr txBox="1"/>
          <p:nvPr/>
        </p:nvSpPr>
        <p:spPr>
          <a:xfrm>
            <a:off x="6375067" y="2113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关键技术难点</a:t>
            </a:r>
          </a:p>
        </p:txBody>
      </p:sp>
      <p:cxnSp>
        <p:nvCxnSpPr>
          <p:cNvPr id="10" name="淘宝-想搞设计PPT(倒卖必究)-10"/>
          <p:cNvCxnSpPr/>
          <p:nvPr/>
        </p:nvCxnSpPr>
        <p:spPr>
          <a:xfrm>
            <a:off x="6330474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淘宝-想搞设计PPT(倒卖必究)-11"/>
          <p:cNvSpPr txBox="1"/>
          <p:nvPr/>
        </p:nvSpPr>
        <p:spPr>
          <a:xfrm>
            <a:off x="835451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/>
                </a:solidFill>
              </a:rPr>
              <a:t>研究成果</a:t>
            </a:r>
          </a:p>
        </p:txBody>
      </p:sp>
      <p:sp>
        <p:nvSpPr>
          <p:cNvPr id="33" name="淘宝-想搞设计PPT(倒卖必究)-33"/>
          <p:cNvSpPr/>
          <p:nvPr/>
        </p:nvSpPr>
        <p:spPr>
          <a:xfrm>
            <a:off x="695325" y="3083273"/>
            <a:ext cx="2584301" cy="20913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999999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lt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lt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lt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lt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lt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lt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lt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lt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淘宝-想搞设计PPT(倒卖必究)-34"/>
          <p:cNvSpPr txBox="1"/>
          <p:nvPr/>
        </p:nvSpPr>
        <p:spPr>
          <a:xfrm>
            <a:off x="695325" y="3832590"/>
            <a:ext cx="2584300" cy="59274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tx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1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政策因素</a:t>
            </a:r>
            <a:endParaRPr kumimoji="0" lang="en-US" altLang="zh-CN" sz="3200" b="1" i="0" u="none" strike="noStrike" kern="1200" cap="none" spc="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" name="淘宝-想搞设计PPT(倒卖必究)-35"/>
          <p:cNvSpPr/>
          <p:nvPr/>
        </p:nvSpPr>
        <p:spPr>
          <a:xfrm>
            <a:off x="1666613" y="2743553"/>
            <a:ext cx="648000" cy="648000"/>
          </a:xfrm>
          <a:prstGeom prst="ellipse">
            <a:avLst/>
          </a:prstGeom>
          <a:solidFill>
            <a:srgbClr val="15548D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01</a:t>
            </a: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8" name="淘宝-想搞设计PPT(倒卖必究)-38"/>
          <p:cNvSpPr/>
          <p:nvPr/>
        </p:nvSpPr>
        <p:spPr>
          <a:xfrm>
            <a:off x="3958525" y="3083273"/>
            <a:ext cx="2584301" cy="20913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999999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lt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lt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lt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lt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lt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lt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lt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lt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淘宝-想搞设计PPT(倒卖必究)-39"/>
          <p:cNvSpPr txBox="1"/>
          <p:nvPr/>
        </p:nvSpPr>
        <p:spPr>
          <a:xfrm>
            <a:off x="3958525" y="3832590"/>
            <a:ext cx="2584300" cy="59274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tx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1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自身原因</a:t>
            </a:r>
            <a:endParaRPr kumimoji="0" lang="en-US" altLang="zh-CN" sz="3200" b="1" i="0" u="none" strike="noStrike" kern="1200" cap="none" spc="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淘宝-想搞设计PPT(倒卖必究)-40"/>
          <p:cNvSpPr/>
          <p:nvPr/>
        </p:nvSpPr>
        <p:spPr>
          <a:xfrm>
            <a:off x="4929813" y="2743553"/>
            <a:ext cx="648000" cy="648000"/>
          </a:xfrm>
          <a:prstGeom prst="ellipse">
            <a:avLst/>
          </a:prstGeom>
          <a:solidFill>
            <a:srgbClr val="15548D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02</a:t>
            </a: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1" name="淘宝-想搞设计PPT(倒卖必究)-41"/>
          <p:cNvSpPr txBox="1"/>
          <p:nvPr/>
        </p:nvSpPr>
        <p:spPr>
          <a:xfrm>
            <a:off x="5161447" y="283672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42" name="Picture 41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020" y="158235"/>
            <a:ext cx="2011854" cy="441888"/>
          </a:xfrm>
          <a:prstGeom prst="rect">
            <a:avLst/>
          </a:prstGeom>
        </p:spPr>
      </p:pic>
      <p:grpSp>
        <p:nvGrpSpPr>
          <p:cNvPr id="31" name="SchoolImg-1in2">
            <a:extLst>
              <a:ext uri="{FF2B5EF4-FFF2-40B4-BE49-F238E27FC236}">
                <a16:creationId xmlns:a16="http://schemas.microsoft.com/office/drawing/2014/main" id="{FB26AA59-F10F-839C-5A99-C751024290FB}"/>
              </a:ext>
            </a:extLst>
          </p:cNvPr>
          <p:cNvGrpSpPr/>
          <p:nvPr/>
        </p:nvGrpSpPr>
        <p:grpSpPr>
          <a:xfrm>
            <a:off x="7011741" y="1355689"/>
            <a:ext cx="4709018" cy="4469959"/>
            <a:chOff x="354540" y="996314"/>
            <a:chExt cx="4709018" cy="4469959"/>
          </a:xfrm>
        </p:grpSpPr>
        <p:pic>
          <p:nvPicPr>
            <p:cNvPr id="43" name="Picture 42" descr="6674524991215a9ee93708e9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2534" y="996314"/>
              <a:ext cx="3353028" cy="446995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D30D2557-E7EB-952D-7D09-0D261BB55F64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55600" dist="1905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F541A319-35F4-154B-B17C-8DFD9AA7858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464300"/>
            <a:ext cx="27432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D0842CA1-7B30-EE33-3E34-8C71539837B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46430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26A5DF6D-2D78-DEFD-23E3-A8C9E1CDA9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6250" y="6464300"/>
            <a:ext cx="2743200" cy="365125"/>
          </a:xfrm>
        </p:spPr>
        <p:txBody>
          <a:bodyPr/>
          <a:lstStyle>
            <a:lvl1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889C00-3007-445F-903C-C55D6E6A648E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535DFA8C-5C09-18AE-A235-83BA5A8B7E0A}"/>
              </a:ext>
            </a:extLst>
          </p:cNvPr>
          <p:cNvSpPr txBox="1">
            <a:spLocks/>
          </p:cNvSpPr>
          <p:nvPr/>
        </p:nvSpPr>
        <p:spPr>
          <a:xfrm>
            <a:off x="344472" y="1046852"/>
            <a:ext cx="2698175" cy="4247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>
                <a:solidFill/>
              </a:rPr>
              <a:t>单击此处添加标题</a:t>
            </a:r>
          </a:p>
        </p:txBody>
      </p:sp>
      <p:cxnSp>
        <p:nvCxnSpPr>
          <p:cNvPr id="12" name="淘宝-想搞设计PPT(倒卖必究)-12">
            <a:extLst>
              <a:ext uri="{FF2B5EF4-FFF2-40B4-BE49-F238E27FC236}">
                <a16:creationId xmlns:a16="http://schemas.microsoft.com/office/drawing/2014/main" id="{D9228B33-8832-AEA6-71F3-DDDF5050E99F}"/>
              </a:ext>
            </a:extLst>
          </p:cNvPr>
          <p:cNvCxnSpPr/>
          <p:nvPr/>
        </p:nvCxnSpPr>
        <p:spPr>
          <a:xfrm>
            <a:off x="425752" y="1508520"/>
            <a:ext cx="1836000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淘宝-想搞设计PPT(倒卖必究)-3"/>
          <p:cNvCxnSpPr/>
          <p:nvPr/>
        </p:nvCxnSpPr>
        <p:spPr>
          <a:xfrm>
            <a:off x="4594682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淘宝-想搞设计PPT(倒卖必究)-4"/>
          <p:cNvSpPr txBox="1"/>
          <p:nvPr/>
        </p:nvSpPr>
        <p:spPr>
          <a:xfrm>
            <a:off x="3147141" y="211334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绪论背景</a:t>
            </a:r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1009030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论文总结</a:t>
            </a:r>
          </a:p>
        </p:txBody>
      </p:sp>
      <p:sp>
        <p:nvSpPr>
          <p:cNvPr id="6" name="淘宝-想搞设计PPT(倒卖必究)-6"/>
          <p:cNvSpPr/>
          <p:nvPr/>
        </p:nvSpPr>
        <p:spPr>
          <a:xfrm>
            <a:off x="8106160" y="0"/>
            <a:ext cx="1656000" cy="792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淘宝-想搞设计PPT(倒卖必究)-7"/>
          <p:cNvSpPr txBox="1"/>
          <p:nvPr/>
        </p:nvSpPr>
        <p:spPr>
          <a:xfrm>
            <a:off x="4882932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研究思路</a:t>
            </a:r>
          </a:p>
        </p:txBody>
      </p:sp>
      <p:cxnSp>
        <p:nvCxnSpPr>
          <p:cNvPr id="8" name="淘宝-想搞设计PPT(倒卖必究)-8"/>
          <p:cNvCxnSpPr/>
          <p:nvPr/>
        </p:nvCxnSpPr>
        <p:spPr>
          <a:xfrm>
            <a:off x="2858891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淘宝-想搞设计PPT(倒卖必究)-9"/>
          <p:cNvSpPr txBox="1"/>
          <p:nvPr/>
        </p:nvSpPr>
        <p:spPr>
          <a:xfrm>
            <a:off x="6375067" y="2113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关键技术难点</a:t>
            </a:r>
          </a:p>
        </p:txBody>
      </p:sp>
      <p:cxnSp>
        <p:nvCxnSpPr>
          <p:cNvPr id="10" name="淘宝-想搞设计PPT(倒卖必究)-10"/>
          <p:cNvCxnSpPr/>
          <p:nvPr/>
        </p:nvCxnSpPr>
        <p:spPr>
          <a:xfrm>
            <a:off x="6330474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淘宝-想搞设计PPT(倒卖必究)-11"/>
          <p:cNvSpPr txBox="1"/>
          <p:nvPr/>
        </p:nvSpPr>
        <p:spPr>
          <a:xfrm>
            <a:off x="835451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/>
                </a:solidFill>
              </a:rPr>
              <a:t>研究成果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7EC74B5-8E6B-D51C-DB2B-ADEE8D83E64F}"/>
              </a:ext>
            </a:extLst>
          </p:cNvPr>
          <p:cNvGrpSpPr/>
          <p:nvPr/>
        </p:nvGrpSpPr>
        <p:grpSpPr>
          <a:xfrm>
            <a:off x="792483" y="1931422"/>
            <a:ext cx="2342808" cy="2837892"/>
            <a:chOff x="792483" y="1931422"/>
            <a:chExt cx="2342808" cy="2837892"/>
          </a:xfrm>
        </p:grpSpPr>
        <p:grpSp>
          <p:nvGrpSpPr>
            <p:cNvPr id="54" name="îSliḋe"/>
            <p:cNvGrpSpPr/>
            <p:nvPr/>
          </p:nvGrpSpPr>
          <p:grpSpPr>
            <a:xfrm>
              <a:off x="792483" y="1931422"/>
              <a:ext cx="2342808" cy="2837892"/>
              <a:chOff x="843919" y="688982"/>
              <a:chExt cx="2308225" cy="3394075"/>
            </a:xfrm>
          </p:grpSpPr>
          <p:sp>
            <p:nvSpPr>
              <p:cNvPr id="56" name="淘宝-想搞设计PPT(倒卖必究)-56"/>
              <p:cNvSpPr/>
              <p:nvPr/>
            </p:nvSpPr>
            <p:spPr bwMode="auto">
              <a:xfrm>
                <a:off x="843919" y="2336807"/>
                <a:ext cx="100013" cy="117475"/>
              </a:xfrm>
              <a:custGeom>
                <a:avLst/>
                <a:gdLst>
                  <a:gd name="T0" fmla="*/ 0 w 188"/>
                  <a:gd name="T1" fmla="*/ 115 h 223"/>
                  <a:gd name="T2" fmla="*/ 188 w 188"/>
                  <a:gd name="T3" fmla="*/ 0 h 223"/>
                  <a:gd name="T4" fmla="*/ 188 w 188"/>
                  <a:gd name="T5" fmla="*/ 223 h 223"/>
                  <a:gd name="T6" fmla="*/ 0 w 188"/>
                  <a:gd name="T7" fmla="*/ 11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223">
                    <a:moveTo>
                      <a:pt x="0" y="115"/>
                    </a:moveTo>
                    <a:lnTo>
                      <a:pt x="188" y="0"/>
                    </a:lnTo>
                    <a:lnTo>
                      <a:pt x="188" y="223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7" name="淘宝-想搞设计PPT(倒卖必究)-57"/>
              <p:cNvSpPr/>
              <p:nvPr/>
            </p:nvSpPr>
            <p:spPr bwMode="auto">
              <a:xfrm>
                <a:off x="3053719" y="2336807"/>
                <a:ext cx="98425" cy="117475"/>
              </a:xfrm>
              <a:custGeom>
                <a:avLst/>
                <a:gdLst>
                  <a:gd name="T0" fmla="*/ 186 w 186"/>
                  <a:gd name="T1" fmla="*/ 115 h 223"/>
                  <a:gd name="T2" fmla="*/ 0 w 186"/>
                  <a:gd name="T3" fmla="*/ 0 h 223"/>
                  <a:gd name="T4" fmla="*/ 0 w 186"/>
                  <a:gd name="T5" fmla="*/ 223 h 223"/>
                  <a:gd name="T6" fmla="*/ 186 w 186"/>
                  <a:gd name="T7" fmla="*/ 11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223">
                    <a:moveTo>
                      <a:pt x="186" y="115"/>
                    </a:moveTo>
                    <a:lnTo>
                      <a:pt x="0" y="0"/>
                    </a:lnTo>
                    <a:lnTo>
                      <a:pt x="0" y="223"/>
                    </a:lnTo>
                    <a:lnTo>
                      <a:pt x="186" y="11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淘宝-想搞设计PPT(倒卖必究)-58"/>
              <p:cNvSpPr/>
              <p:nvPr/>
            </p:nvSpPr>
            <p:spPr bwMode="auto">
              <a:xfrm>
                <a:off x="943137" y="688982"/>
                <a:ext cx="2109788" cy="2436813"/>
              </a:xfrm>
              <a:custGeom>
                <a:avLst/>
                <a:gdLst>
                  <a:gd name="T0" fmla="*/ 2005 w 3988"/>
                  <a:gd name="T1" fmla="*/ 7 h 4605"/>
                  <a:gd name="T2" fmla="*/ 2990 w 3988"/>
                  <a:gd name="T3" fmla="*/ 576 h 4605"/>
                  <a:gd name="T4" fmla="*/ 3976 w 3988"/>
                  <a:gd name="T5" fmla="*/ 1144 h 4605"/>
                  <a:gd name="T6" fmla="*/ 3988 w 3988"/>
                  <a:gd name="T7" fmla="*/ 1151 h 4605"/>
                  <a:gd name="T8" fmla="*/ 3988 w 3988"/>
                  <a:gd name="T9" fmla="*/ 1166 h 4605"/>
                  <a:gd name="T10" fmla="*/ 3988 w 3988"/>
                  <a:gd name="T11" fmla="*/ 2302 h 4605"/>
                  <a:gd name="T12" fmla="*/ 3988 w 3988"/>
                  <a:gd name="T13" fmla="*/ 3439 h 4605"/>
                  <a:gd name="T14" fmla="*/ 3988 w 3988"/>
                  <a:gd name="T15" fmla="*/ 3454 h 4605"/>
                  <a:gd name="T16" fmla="*/ 3976 w 3988"/>
                  <a:gd name="T17" fmla="*/ 3461 h 4605"/>
                  <a:gd name="T18" fmla="*/ 2990 w 3988"/>
                  <a:gd name="T19" fmla="*/ 4030 h 4605"/>
                  <a:gd name="T20" fmla="*/ 2005 w 3988"/>
                  <a:gd name="T21" fmla="*/ 4598 h 4605"/>
                  <a:gd name="T22" fmla="*/ 1993 w 3988"/>
                  <a:gd name="T23" fmla="*/ 4605 h 4605"/>
                  <a:gd name="T24" fmla="*/ 1981 w 3988"/>
                  <a:gd name="T25" fmla="*/ 4598 h 4605"/>
                  <a:gd name="T26" fmla="*/ 996 w 3988"/>
                  <a:gd name="T27" fmla="*/ 4030 h 4605"/>
                  <a:gd name="T28" fmla="*/ 12 w 3988"/>
                  <a:gd name="T29" fmla="*/ 3461 h 4605"/>
                  <a:gd name="T30" fmla="*/ 0 w 3988"/>
                  <a:gd name="T31" fmla="*/ 3454 h 4605"/>
                  <a:gd name="T32" fmla="*/ 0 w 3988"/>
                  <a:gd name="T33" fmla="*/ 3439 h 4605"/>
                  <a:gd name="T34" fmla="*/ 0 w 3988"/>
                  <a:gd name="T35" fmla="*/ 2302 h 4605"/>
                  <a:gd name="T36" fmla="*/ 0 w 3988"/>
                  <a:gd name="T37" fmla="*/ 1166 h 4605"/>
                  <a:gd name="T38" fmla="*/ 0 w 3988"/>
                  <a:gd name="T39" fmla="*/ 1151 h 4605"/>
                  <a:gd name="T40" fmla="*/ 12 w 3988"/>
                  <a:gd name="T41" fmla="*/ 1144 h 4605"/>
                  <a:gd name="T42" fmla="*/ 996 w 3988"/>
                  <a:gd name="T43" fmla="*/ 576 h 4605"/>
                  <a:gd name="T44" fmla="*/ 1981 w 3988"/>
                  <a:gd name="T45" fmla="*/ 7 h 4605"/>
                  <a:gd name="T46" fmla="*/ 1993 w 3988"/>
                  <a:gd name="T47" fmla="*/ 0 h 4605"/>
                  <a:gd name="T48" fmla="*/ 2005 w 3988"/>
                  <a:gd name="T49" fmla="*/ 7 h 4605"/>
                  <a:gd name="T50" fmla="*/ 2966 w 3988"/>
                  <a:gd name="T51" fmla="*/ 618 h 4605"/>
                  <a:gd name="T52" fmla="*/ 1993 w 3988"/>
                  <a:gd name="T53" fmla="*/ 56 h 4605"/>
                  <a:gd name="T54" fmla="*/ 1020 w 3988"/>
                  <a:gd name="T55" fmla="*/ 618 h 4605"/>
                  <a:gd name="T56" fmla="*/ 48 w 3988"/>
                  <a:gd name="T57" fmla="*/ 1180 h 4605"/>
                  <a:gd name="T58" fmla="*/ 48 w 3988"/>
                  <a:gd name="T59" fmla="*/ 2302 h 4605"/>
                  <a:gd name="T60" fmla="*/ 48 w 3988"/>
                  <a:gd name="T61" fmla="*/ 3426 h 4605"/>
                  <a:gd name="T62" fmla="*/ 1020 w 3988"/>
                  <a:gd name="T63" fmla="*/ 3987 h 4605"/>
                  <a:gd name="T64" fmla="*/ 1993 w 3988"/>
                  <a:gd name="T65" fmla="*/ 4549 h 4605"/>
                  <a:gd name="T66" fmla="*/ 2966 w 3988"/>
                  <a:gd name="T67" fmla="*/ 3987 h 4605"/>
                  <a:gd name="T68" fmla="*/ 3939 w 3988"/>
                  <a:gd name="T69" fmla="*/ 3426 h 4605"/>
                  <a:gd name="T70" fmla="*/ 3939 w 3988"/>
                  <a:gd name="T71" fmla="*/ 2302 h 4605"/>
                  <a:gd name="T72" fmla="*/ 3939 w 3988"/>
                  <a:gd name="T73" fmla="*/ 1180 h 4605"/>
                  <a:gd name="T74" fmla="*/ 2966 w 3988"/>
                  <a:gd name="T75" fmla="*/ 618 h 4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988" h="4605">
                    <a:moveTo>
                      <a:pt x="2005" y="7"/>
                    </a:moveTo>
                    <a:lnTo>
                      <a:pt x="2990" y="576"/>
                    </a:lnTo>
                    <a:lnTo>
                      <a:pt x="3976" y="1144"/>
                    </a:lnTo>
                    <a:lnTo>
                      <a:pt x="3988" y="1151"/>
                    </a:lnTo>
                    <a:lnTo>
                      <a:pt x="3988" y="1166"/>
                    </a:lnTo>
                    <a:lnTo>
                      <a:pt x="3988" y="2302"/>
                    </a:lnTo>
                    <a:lnTo>
                      <a:pt x="3988" y="3439"/>
                    </a:lnTo>
                    <a:lnTo>
                      <a:pt x="3988" y="3454"/>
                    </a:lnTo>
                    <a:lnTo>
                      <a:pt x="3976" y="3461"/>
                    </a:lnTo>
                    <a:lnTo>
                      <a:pt x="2990" y="4030"/>
                    </a:lnTo>
                    <a:lnTo>
                      <a:pt x="2005" y="4598"/>
                    </a:lnTo>
                    <a:lnTo>
                      <a:pt x="1993" y="4605"/>
                    </a:lnTo>
                    <a:lnTo>
                      <a:pt x="1981" y="4598"/>
                    </a:lnTo>
                    <a:lnTo>
                      <a:pt x="996" y="4030"/>
                    </a:lnTo>
                    <a:lnTo>
                      <a:pt x="12" y="3461"/>
                    </a:lnTo>
                    <a:lnTo>
                      <a:pt x="0" y="3454"/>
                    </a:lnTo>
                    <a:lnTo>
                      <a:pt x="0" y="3439"/>
                    </a:lnTo>
                    <a:lnTo>
                      <a:pt x="0" y="2302"/>
                    </a:lnTo>
                    <a:lnTo>
                      <a:pt x="0" y="1166"/>
                    </a:lnTo>
                    <a:lnTo>
                      <a:pt x="0" y="1151"/>
                    </a:lnTo>
                    <a:lnTo>
                      <a:pt x="12" y="1144"/>
                    </a:lnTo>
                    <a:lnTo>
                      <a:pt x="996" y="576"/>
                    </a:lnTo>
                    <a:lnTo>
                      <a:pt x="1981" y="7"/>
                    </a:lnTo>
                    <a:lnTo>
                      <a:pt x="1993" y="0"/>
                    </a:lnTo>
                    <a:lnTo>
                      <a:pt x="2005" y="7"/>
                    </a:lnTo>
                  </a:path>
                </a:pathLst>
              </a:custGeom>
              <a:blipFill>
                <a:blip r:embed="rId2"/>
                <a:srcRect/>
                <a:stretch>
                  <a:fillRect l="-36982" r="-33928"/>
                </a:stretch>
              </a:blip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9" name="淘宝-想搞设计PPT(倒卖必究)-59"/>
              <p:cNvSpPr/>
              <p:nvPr/>
            </p:nvSpPr>
            <p:spPr bwMode="auto">
              <a:xfrm>
                <a:off x="843919" y="2397132"/>
                <a:ext cx="2308225" cy="1685925"/>
              </a:xfrm>
              <a:custGeom>
                <a:avLst/>
                <a:gdLst>
                  <a:gd name="T0" fmla="*/ 4362 w 4362"/>
                  <a:gd name="T1" fmla="*/ 0 h 3185"/>
                  <a:gd name="T2" fmla="*/ 4362 w 4362"/>
                  <a:gd name="T3" fmla="*/ 666 h 3185"/>
                  <a:gd name="T4" fmla="*/ 4362 w 4362"/>
                  <a:gd name="T5" fmla="*/ 1926 h 3185"/>
                  <a:gd name="T6" fmla="*/ 3272 w 4362"/>
                  <a:gd name="T7" fmla="*/ 2555 h 3185"/>
                  <a:gd name="T8" fmla="*/ 2181 w 4362"/>
                  <a:gd name="T9" fmla="*/ 3185 h 3185"/>
                  <a:gd name="T10" fmla="*/ 1091 w 4362"/>
                  <a:gd name="T11" fmla="*/ 2555 h 3185"/>
                  <a:gd name="T12" fmla="*/ 0 w 4362"/>
                  <a:gd name="T13" fmla="*/ 1926 h 3185"/>
                  <a:gd name="T14" fmla="*/ 0 w 4362"/>
                  <a:gd name="T15" fmla="*/ 666 h 3185"/>
                  <a:gd name="T16" fmla="*/ 0 w 4362"/>
                  <a:gd name="T17" fmla="*/ 0 h 3185"/>
                  <a:gd name="T18" fmla="*/ 1007 w 4362"/>
                  <a:gd name="T19" fmla="*/ 581 h 3185"/>
                  <a:gd name="T20" fmla="*/ 2181 w 4362"/>
                  <a:gd name="T21" fmla="*/ 1259 h 3185"/>
                  <a:gd name="T22" fmla="*/ 3356 w 4362"/>
                  <a:gd name="T23" fmla="*/ 581 h 3185"/>
                  <a:gd name="T24" fmla="*/ 4362 w 4362"/>
                  <a:gd name="T25" fmla="*/ 0 h 3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62" h="3185">
                    <a:moveTo>
                      <a:pt x="4362" y="0"/>
                    </a:moveTo>
                    <a:lnTo>
                      <a:pt x="4362" y="666"/>
                    </a:lnTo>
                    <a:lnTo>
                      <a:pt x="4362" y="1926"/>
                    </a:lnTo>
                    <a:lnTo>
                      <a:pt x="3272" y="2555"/>
                    </a:lnTo>
                    <a:lnTo>
                      <a:pt x="2181" y="3185"/>
                    </a:lnTo>
                    <a:lnTo>
                      <a:pt x="1091" y="2555"/>
                    </a:lnTo>
                    <a:lnTo>
                      <a:pt x="0" y="1926"/>
                    </a:lnTo>
                    <a:lnTo>
                      <a:pt x="0" y="666"/>
                    </a:lnTo>
                    <a:lnTo>
                      <a:pt x="0" y="0"/>
                    </a:lnTo>
                    <a:lnTo>
                      <a:pt x="1007" y="581"/>
                    </a:lnTo>
                    <a:lnTo>
                      <a:pt x="2181" y="1259"/>
                    </a:lnTo>
                    <a:lnTo>
                      <a:pt x="3356" y="581"/>
                    </a:lnTo>
                    <a:lnTo>
                      <a:pt x="4362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5" name="淘宝-想搞设计PPT(倒卖必究)-55"/>
            <p:cNvSpPr/>
            <p:nvPr/>
          </p:nvSpPr>
          <p:spPr bwMode="auto">
            <a:xfrm>
              <a:off x="1761294" y="4020357"/>
              <a:ext cx="405190" cy="469205"/>
            </a:xfrm>
            <a:custGeom>
              <a:avLst/>
              <a:gdLst>
                <a:gd name="T0" fmla="*/ 6080 w 10640"/>
                <a:gd name="T1" fmla="*/ 12240 h 12320"/>
                <a:gd name="T2" fmla="*/ 1120 w 10640"/>
                <a:gd name="T3" fmla="*/ 12240 h 12320"/>
                <a:gd name="T4" fmla="*/ 0 w 10640"/>
                <a:gd name="T5" fmla="*/ 11120 h 12320"/>
                <a:gd name="T6" fmla="*/ 0 w 10640"/>
                <a:gd name="T7" fmla="*/ 1120 h 12320"/>
                <a:gd name="T8" fmla="*/ 1120 w 10640"/>
                <a:gd name="T9" fmla="*/ 0 h 12320"/>
                <a:gd name="T10" fmla="*/ 9520 w 10640"/>
                <a:gd name="T11" fmla="*/ 0 h 12320"/>
                <a:gd name="T12" fmla="*/ 10640 w 10640"/>
                <a:gd name="T13" fmla="*/ 1120 h 12320"/>
                <a:gd name="T14" fmla="*/ 10640 w 10640"/>
                <a:gd name="T15" fmla="*/ 7760 h 12320"/>
                <a:gd name="T16" fmla="*/ 10320 w 10640"/>
                <a:gd name="T17" fmla="*/ 8080 h 12320"/>
                <a:gd name="T18" fmla="*/ 10000 w 10640"/>
                <a:gd name="T19" fmla="*/ 7760 h 12320"/>
                <a:gd name="T20" fmla="*/ 10000 w 10640"/>
                <a:gd name="T21" fmla="*/ 1120 h 12320"/>
                <a:gd name="T22" fmla="*/ 9520 w 10640"/>
                <a:gd name="T23" fmla="*/ 640 h 12320"/>
                <a:gd name="T24" fmla="*/ 1120 w 10640"/>
                <a:gd name="T25" fmla="*/ 640 h 12320"/>
                <a:gd name="T26" fmla="*/ 640 w 10640"/>
                <a:gd name="T27" fmla="*/ 1120 h 12320"/>
                <a:gd name="T28" fmla="*/ 640 w 10640"/>
                <a:gd name="T29" fmla="*/ 11200 h 12320"/>
                <a:gd name="T30" fmla="*/ 1120 w 10640"/>
                <a:gd name="T31" fmla="*/ 11680 h 12320"/>
                <a:gd name="T32" fmla="*/ 6000 w 10640"/>
                <a:gd name="T33" fmla="*/ 11680 h 12320"/>
                <a:gd name="T34" fmla="*/ 6320 w 10640"/>
                <a:gd name="T35" fmla="*/ 12000 h 12320"/>
                <a:gd name="T36" fmla="*/ 6080 w 10640"/>
                <a:gd name="T37" fmla="*/ 12240 h 12320"/>
                <a:gd name="T38" fmla="*/ 6320 w 10640"/>
                <a:gd name="T39" fmla="*/ 9040 h 12320"/>
                <a:gd name="T40" fmla="*/ 2320 w 10640"/>
                <a:gd name="T41" fmla="*/ 9040 h 12320"/>
                <a:gd name="T42" fmla="*/ 2000 w 10640"/>
                <a:gd name="T43" fmla="*/ 8720 h 12320"/>
                <a:gd name="T44" fmla="*/ 2000 w 10640"/>
                <a:gd name="T45" fmla="*/ 8720 h 12320"/>
                <a:gd name="T46" fmla="*/ 2320 w 10640"/>
                <a:gd name="T47" fmla="*/ 8400 h 12320"/>
                <a:gd name="T48" fmla="*/ 6320 w 10640"/>
                <a:gd name="T49" fmla="*/ 8400 h 12320"/>
                <a:gd name="T50" fmla="*/ 6640 w 10640"/>
                <a:gd name="T51" fmla="*/ 8720 h 12320"/>
                <a:gd name="T52" fmla="*/ 6640 w 10640"/>
                <a:gd name="T53" fmla="*/ 8720 h 12320"/>
                <a:gd name="T54" fmla="*/ 6320 w 10640"/>
                <a:gd name="T55" fmla="*/ 9040 h 12320"/>
                <a:gd name="T56" fmla="*/ 8320 w 10640"/>
                <a:gd name="T57" fmla="*/ 6160 h 12320"/>
                <a:gd name="T58" fmla="*/ 2240 w 10640"/>
                <a:gd name="T59" fmla="*/ 6160 h 12320"/>
                <a:gd name="T60" fmla="*/ 1920 w 10640"/>
                <a:gd name="T61" fmla="*/ 5840 h 12320"/>
                <a:gd name="T62" fmla="*/ 1920 w 10640"/>
                <a:gd name="T63" fmla="*/ 5840 h 12320"/>
                <a:gd name="T64" fmla="*/ 2240 w 10640"/>
                <a:gd name="T65" fmla="*/ 5520 h 12320"/>
                <a:gd name="T66" fmla="*/ 8320 w 10640"/>
                <a:gd name="T67" fmla="*/ 5520 h 12320"/>
                <a:gd name="T68" fmla="*/ 8640 w 10640"/>
                <a:gd name="T69" fmla="*/ 5840 h 12320"/>
                <a:gd name="T70" fmla="*/ 8640 w 10640"/>
                <a:gd name="T71" fmla="*/ 5840 h 12320"/>
                <a:gd name="T72" fmla="*/ 8320 w 10640"/>
                <a:gd name="T73" fmla="*/ 6160 h 12320"/>
                <a:gd name="T74" fmla="*/ 8400 w 10640"/>
                <a:gd name="T75" fmla="*/ 3440 h 12320"/>
                <a:gd name="T76" fmla="*/ 2320 w 10640"/>
                <a:gd name="T77" fmla="*/ 3440 h 12320"/>
                <a:gd name="T78" fmla="*/ 2000 w 10640"/>
                <a:gd name="T79" fmla="*/ 3120 h 12320"/>
                <a:gd name="T80" fmla="*/ 2000 w 10640"/>
                <a:gd name="T81" fmla="*/ 3120 h 12320"/>
                <a:gd name="T82" fmla="*/ 2320 w 10640"/>
                <a:gd name="T83" fmla="*/ 2800 h 12320"/>
                <a:gd name="T84" fmla="*/ 8400 w 10640"/>
                <a:gd name="T85" fmla="*/ 2800 h 12320"/>
                <a:gd name="T86" fmla="*/ 8720 w 10640"/>
                <a:gd name="T87" fmla="*/ 3120 h 12320"/>
                <a:gd name="T88" fmla="*/ 8720 w 10640"/>
                <a:gd name="T89" fmla="*/ 3120 h 12320"/>
                <a:gd name="T90" fmla="*/ 8400 w 10640"/>
                <a:gd name="T91" fmla="*/ 3440 h 12320"/>
                <a:gd name="T92" fmla="*/ 10560 w 10640"/>
                <a:gd name="T93" fmla="*/ 9280 h 12320"/>
                <a:gd name="T94" fmla="*/ 10080 w 10640"/>
                <a:gd name="T95" fmla="*/ 9280 h 12320"/>
                <a:gd name="T96" fmla="*/ 8080 w 10640"/>
                <a:gd name="T97" fmla="*/ 11440 h 12320"/>
                <a:gd name="T98" fmla="*/ 7280 w 10640"/>
                <a:gd name="T99" fmla="*/ 10640 h 12320"/>
                <a:gd name="T100" fmla="*/ 6800 w 10640"/>
                <a:gd name="T101" fmla="*/ 10640 h 12320"/>
                <a:gd name="T102" fmla="*/ 6800 w 10640"/>
                <a:gd name="T103" fmla="*/ 11120 h 12320"/>
                <a:gd name="T104" fmla="*/ 7920 w 10640"/>
                <a:gd name="T105" fmla="*/ 12160 h 12320"/>
                <a:gd name="T106" fmla="*/ 8400 w 10640"/>
                <a:gd name="T107" fmla="*/ 12160 h 12320"/>
                <a:gd name="T108" fmla="*/ 10640 w 10640"/>
                <a:gd name="T109" fmla="*/ 9680 h 12320"/>
                <a:gd name="T110" fmla="*/ 10560 w 10640"/>
                <a:gd name="T111" fmla="*/ 9280 h 1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640" h="12320">
                  <a:moveTo>
                    <a:pt x="6080" y="12240"/>
                  </a:moveTo>
                  <a:lnTo>
                    <a:pt x="1120" y="12240"/>
                  </a:lnTo>
                  <a:cubicBezTo>
                    <a:pt x="480" y="12240"/>
                    <a:pt x="0" y="11760"/>
                    <a:pt x="0" y="11120"/>
                  </a:cubicBezTo>
                  <a:lnTo>
                    <a:pt x="0" y="1120"/>
                  </a:lnTo>
                  <a:cubicBezTo>
                    <a:pt x="0" y="480"/>
                    <a:pt x="480" y="0"/>
                    <a:pt x="1120" y="0"/>
                  </a:cubicBezTo>
                  <a:lnTo>
                    <a:pt x="9520" y="0"/>
                  </a:lnTo>
                  <a:cubicBezTo>
                    <a:pt x="10160" y="0"/>
                    <a:pt x="10640" y="480"/>
                    <a:pt x="10640" y="1120"/>
                  </a:cubicBezTo>
                  <a:lnTo>
                    <a:pt x="10640" y="7760"/>
                  </a:lnTo>
                  <a:cubicBezTo>
                    <a:pt x="10640" y="7920"/>
                    <a:pt x="10480" y="8080"/>
                    <a:pt x="10320" y="8080"/>
                  </a:cubicBezTo>
                  <a:cubicBezTo>
                    <a:pt x="10160" y="8080"/>
                    <a:pt x="10000" y="7920"/>
                    <a:pt x="10000" y="7760"/>
                  </a:cubicBezTo>
                  <a:lnTo>
                    <a:pt x="10000" y="1120"/>
                  </a:lnTo>
                  <a:cubicBezTo>
                    <a:pt x="10000" y="880"/>
                    <a:pt x="9760" y="640"/>
                    <a:pt x="9520" y="640"/>
                  </a:cubicBezTo>
                  <a:lnTo>
                    <a:pt x="1120" y="640"/>
                  </a:lnTo>
                  <a:cubicBezTo>
                    <a:pt x="880" y="640"/>
                    <a:pt x="640" y="880"/>
                    <a:pt x="640" y="1120"/>
                  </a:cubicBezTo>
                  <a:lnTo>
                    <a:pt x="640" y="11200"/>
                  </a:lnTo>
                  <a:cubicBezTo>
                    <a:pt x="640" y="11440"/>
                    <a:pt x="880" y="11680"/>
                    <a:pt x="1120" y="11680"/>
                  </a:cubicBezTo>
                  <a:lnTo>
                    <a:pt x="6000" y="11680"/>
                  </a:lnTo>
                  <a:cubicBezTo>
                    <a:pt x="6160" y="11680"/>
                    <a:pt x="6320" y="11840"/>
                    <a:pt x="6320" y="12000"/>
                  </a:cubicBezTo>
                  <a:cubicBezTo>
                    <a:pt x="6320" y="12160"/>
                    <a:pt x="6240" y="12240"/>
                    <a:pt x="6080" y="12240"/>
                  </a:cubicBezTo>
                  <a:close/>
                  <a:moveTo>
                    <a:pt x="6320" y="9040"/>
                  </a:moveTo>
                  <a:lnTo>
                    <a:pt x="2320" y="9040"/>
                  </a:lnTo>
                  <a:cubicBezTo>
                    <a:pt x="2160" y="9040"/>
                    <a:pt x="2000" y="8880"/>
                    <a:pt x="2000" y="8720"/>
                  </a:cubicBezTo>
                  <a:lnTo>
                    <a:pt x="2000" y="8720"/>
                  </a:lnTo>
                  <a:cubicBezTo>
                    <a:pt x="2000" y="8560"/>
                    <a:pt x="2160" y="8400"/>
                    <a:pt x="2320" y="8400"/>
                  </a:cubicBezTo>
                  <a:lnTo>
                    <a:pt x="6320" y="8400"/>
                  </a:lnTo>
                  <a:cubicBezTo>
                    <a:pt x="6480" y="8400"/>
                    <a:pt x="6640" y="8560"/>
                    <a:pt x="6640" y="8720"/>
                  </a:cubicBezTo>
                  <a:lnTo>
                    <a:pt x="6640" y="8720"/>
                  </a:lnTo>
                  <a:cubicBezTo>
                    <a:pt x="6560" y="8880"/>
                    <a:pt x="6480" y="9040"/>
                    <a:pt x="6320" y="9040"/>
                  </a:cubicBezTo>
                  <a:close/>
                  <a:moveTo>
                    <a:pt x="8320" y="6160"/>
                  </a:moveTo>
                  <a:lnTo>
                    <a:pt x="2240" y="6160"/>
                  </a:lnTo>
                  <a:cubicBezTo>
                    <a:pt x="2080" y="6160"/>
                    <a:pt x="1920" y="6000"/>
                    <a:pt x="1920" y="5840"/>
                  </a:cubicBezTo>
                  <a:lnTo>
                    <a:pt x="1920" y="5840"/>
                  </a:lnTo>
                  <a:cubicBezTo>
                    <a:pt x="1920" y="5680"/>
                    <a:pt x="2080" y="5520"/>
                    <a:pt x="2240" y="5520"/>
                  </a:cubicBezTo>
                  <a:lnTo>
                    <a:pt x="8320" y="5520"/>
                  </a:lnTo>
                  <a:cubicBezTo>
                    <a:pt x="8480" y="5520"/>
                    <a:pt x="8640" y="5680"/>
                    <a:pt x="8640" y="5840"/>
                  </a:cubicBezTo>
                  <a:lnTo>
                    <a:pt x="8640" y="5840"/>
                  </a:lnTo>
                  <a:cubicBezTo>
                    <a:pt x="8640" y="6000"/>
                    <a:pt x="8480" y="6160"/>
                    <a:pt x="8320" y="6160"/>
                  </a:cubicBezTo>
                  <a:close/>
                  <a:moveTo>
                    <a:pt x="8400" y="3440"/>
                  </a:moveTo>
                  <a:lnTo>
                    <a:pt x="2320" y="3440"/>
                  </a:lnTo>
                  <a:cubicBezTo>
                    <a:pt x="2160" y="3440"/>
                    <a:pt x="2000" y="3280"/>
                    <a:pt x="2000" y="3120"/>
                  </a:cubicBezTo>
                  <a:lnTo>
                    <a:pt x="2000" y="3120"/>
                  </a:lnTo>
                  <a:cubicBezTo>
                    <a:pt x="2000" y="2960"/>
                    <a:pt x="2160" y="2800"/>
                    <a:pt x="2320" y="2800"/>
                  </a:cubicBezTo>
                  <a:lnTo>
                    <a:pt x="8400" y="2800"/>
                  </a:lnTo>
                  <a:cubicBezTo>
                    <a:pt x="8560" y="2800"/>
                    <a:pt x="8720" y="2960"/>
                    <a:pt x="8720" y="3120"/>
                  </a:cubicBezTo>
                  <a:lnTo>
                    <a:pt x="8720" y="3120"/>
                  </a:lnTo>
                  <a:cubicBezTo>
                    <a:pt x="8720" y="3280"/>
                    <a:pt x="8560" y="3440"/>
                    <a:pt x="8400" y="3440"/>
                  </a:cubicBezTo>
                  <a:close/>
                  <a:moveTo>
                    <a:pt x="10560" y="9280"/>
                  </a:moveTo>
                  <a:cubicBezTo>
                    <a:pt x="10400" y="9120"/>
                    <a:pt x="10160" y="9120"/>
                    <a:pt x="10080" y="9280"/>
                  </a:cubicBezTo>
                  <a:lnTo>
                    <a:pt x="8080" y="11440"/>
                  </a:lnTo>
                  <a:lnTo>
                    <a:pt x="7280" y="10640"/>
                  </a:lnTo>
                  <a:cubicBezTo>
                    <a:pt x="7120" y="10480"/>
                    <a:pt x="6880" y="10480"/>
                    <a:pt x="6800" y="10640"/>
                  </a:cubicBezTo>
                  <a:cubicBezTo>
                    <a:pt x="6720" y="10800"/>
                    <a:pt x="6640" y="11040"/>
                    <a:pt x="6800" y="11120"/>
                  </a:cubicBezTo>
                  <a:lnTo>
                    <a:pt x="7920" y="12160"/>
                  </a:lnTo>
                  <a:cubicBezTo>
                    <a:pt x="8080" y="12320"/>
                    <a:pt x="8320" y="12320"/>
                    <a:pt x="8400" y="12160"/>
                  </a:cubicBezTo>
                  <a:lnTo>
                    <a:pt x="10640" y="9680"/>
                  </a:lnTo>
                  <a:cubicBezTo>
                    <a:pt x="10640" y="9600"/>
                    <a:pt x="10640" y="9360"/>
                    <a:pt x="10560" y="92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0" name="淘宝-想搞设计PPT(倒卖必究)-60"/>
          <p:cNvSpPr txBox="1"/>
          <p:nvPr/>
        </p:nvSpPr>
        <p:spPr bwMode="auto">
          <a:xfrm>
            <a:off x="930563" y="5024232"/>
            <a:ext cx="2066654" cy="347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优化建议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61" name="淘宝-想搞设计PPT(倒卖必究)-61"/>
          <p:cNvCxnSpPr/>
          <p:nvPr/>
        </p:nvCxnSpPr>
        <p:spPr>
          <a:xfrm>
            <a:off x="3870832" y="1805126"/>
            <a:ext cx="0" cy="4488516"/>
          </a:xfrm>
          <a:prstGeom prst="line">
            <a:avLst/>
          </a:prstGeom>
          <a:noFill/>
          <a:ln w="9525" cap="rnd" cmpd="sng" algn="ctr">
            <a:solidFill>
              <a:srgbClr val="D9D9D9"/>
            </a:solidFill>
            <a:prstDash val="solid"/>
            <a:round/>
          </a:ln>
          <a:effectLst/>
        </p:spPr>
      </p:cxnSp>
      <p:sp>
        <p:nvSpPr>
          <p:cNvPr id="62" name="淘宝-想搞设计PPT(倒卖必究)-62"/>
          <p:cNvSpPr/>
          <p:nvPr/>
        </p:nvSpPr>
        <p:spPr>
          <a:xfrm>
            <a:off x="4785212" y="1863978"/>
            <a:ext cx="6740939" cy="703261"/>
          </a:xfrm>
          <a:prstGeom prst="snipRound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81000" dist="127000" dir="48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altLang="zh-CN" kern="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7" name="淘宝-想搞设计PPT(倒卖必究)-67"/>
          <p:cNvSpPr/>
          <p:nvPr/>
        </p:nvSpPr>
        <p:spPr>
          <a:xfrm>
            <a:off x="5396402" y="2015553"/>
            <a:ext cx="5982798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just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5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01. Lorem ipsum dolor sit amet. </a:t>
            </a:r>
            <a:endParaRPr kumimoji="0" lang="en-US" altLang="zh-CN" sz="2000" b="1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8" name="淘宝-想搞设计PPT(倒卖必究)-68"/>
          <p:cNvSpPr/>
          <p:nvPr/>
        </p:nvSpPr>
        <p:spPr>
          <a:xfrm>
            <a:off x="4785212" y="2780866"/>
            <a:ext cx="6740939" cy="703261"/>
          </a:xfrm>
          <a:prstGeom prst="snipRound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81000" dist="127000" dir="48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altLang="zh-CN" kern="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4" name="淘宝-想搞设计PPT(倒卖必究)-74"/>
          <p:cNvSpPr/>
          <p:nvPr/>
        </p:nvSpPr>
        <p:spPr>
          <a:xfrm>
            <a:off x="4785212" y="3697754"/>
            <a:ext cx="6740939" cy="703261"/>
          </a:xfrm>
          <a:prstGeom prst="snipRound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81000" dist="127000" dir="48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altLang="zh-CN" kern="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0" name="淘宝-想搞设计PPT(倒卖必究)-80"/>
          <p:cNvSpPr/>
          <p:nvPr/>
        </p:nvSpPr>
        <p:spPr>
          <a:xfrm>
            <a:off x="4785212" y="4614641"/>
            <a:ext cx="6740939" cy="703261"/>
          </a:xfrm>
          <a:prstGeom prst="snipRound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81000" dist="127000" dir="48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altLang="zh-CN" kern="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6" name="淘宝-想搞设计PPT(倒卖必究)-86"/>
          <p:cNvSpPr/>
          <p:nvPr/>
        </p:nvSpPr>
        <p:spPr>
          <a:xfrm>
            <a:off x="4785212" y="5531528"/>
            <a:ext cx="6740939" cy="703261"/>
          </a:xfrm>
          <a:prstGeom prst="snipRound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81000" dist="127000" dir="48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altLang="zh-CN" kern="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2" name="淘宝-想搞设计PPT(倒卖必究)-92"/>
          <p:cNvSpPr/>
          <p:nvPr/>
        </p:nvSpPr>
        <p:spPr>
          <a:xfrm>
            <a:off x="5396402" y="2932441"/>
            <a:ext cx="5982798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just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5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02. Lorem ipsum dolor sit amet. </a:t>
            </a:r>
            <a:endParaRPr kumimoji="0" lang="en-US" altLang="zh-CN" sz="2000" b="1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3" name="淘宝-想搞设计PPT(倒卖必究)-93"/>
          <p:cNvSpPr/>
          <p:nvPr/>
        </p:nvSpPr>
        <p:spPr>
          <a:xfrm>
            <a:off x="5396402" y="3849329"/>
            <a:ext cx="5982798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just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5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03. Lorem ipsum dolor sit amet. </a:t>
            </a:r>
            <a:endParaRPr kumimoji="0" lang="en-US" altLang="zh-CN" sz="2000" b="1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4" name="淘宝-想搞设计PPT(倒卖必究)-94"/>
          <p:cNvSpPr/>
          <p:nvPr/>
        </p:nvSpPr>
        <p:spPr>
          <a:xfrm>
            <a:off x="5396402" y="4766217"/>
            <a:ext cx="5982798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just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5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04. Lorem ipsum dolor sit amet. </a:t>
            </a:r>
            <a:endParaRPr kumimoji="0" lang="en-US" altLang="zh-CN" sz="2000" b="1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5" name="淘宝-想搞设计PPT(倒卖必究)-95"/>
          <p:cNvSpPr/>
          <p:nvPr/>
        </p:nvSpPr>
        <p:spPr>
          <a:xfrm>
            <a:off x="5396402" y="5683103"/>
            <a:ext cx="5982798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just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5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05. Lorem ipsum dolor sit amet. </a:t>
            </a:r>
            <a:endParaRPr kumimoji="0" lang="en-US" altLang="zh-CN" sz="2000" b="1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7" name="iŝ1îḋè">
            <a:extLst>
              <a:ext uri="{FF2B5EF4-FFF2-40B4-BE49-F238E27FC236}">
                <a16:creationId xmlns:a16="http://schemas.microsoft.com/office/drawing/2014/main" id="{5F6C931B-A6DC-0597-C576-1C410D4FFB8C}"/>
              </a:ext>
            </a:extLst>
          </p:cNvPr>
          <p:cNvGrpSpPr/>
          <p:nvPr/>
        </p:nvGrpSpPr>
        <p:grpSpPr>
          <a:xfrm>
            <a:off x="4356011" y="1805126"/>
            <a:ext cx="820967" cy="820966"/>
            <a:chOff x="5618932" y="1130300"/>
            <a:chExt cx="956418" cy="956416"/>
          </a:xfrm>
        </p:grpSpPr>
        <p:sp>
          <p:nvSpPr>
            <p:cNvPr id="28" name="淘宝-想搞设计PPT(倒卖必究)-28">
              <a:extLst>
                <a:ext uri="{FF2B5EF4-FFF2-40B4-BE49-F238E27FC236}">
                  <a16:creationId xmlns:a16="http://schemas.microsoft.com/office/drawing/2014/main" id="{BEB64E8E-2556-4EC9-E824-C30015B35080}"/>
                </a:ext>
              </a:extLst>
            </p:cNvPr>
            <p:cNvSpPr/>
            <p:nvPr/>
          </p:nvSpPr>
          <p:spPr>
            <a:xfrm>
              <a:off x="5618932" y="1130300"/>
              <a:ext cx="956418" cy="956416"/>
            </a:xfrm>
            <a:prstGeom prst="ellipse">
              <a:avLst/>
            </a:prstGeom>
            <a:solidFill>
              <a:srgbClr val="15548D">
                <a:lumMod val="20000"/>
                <a:lumOff val="80000"/>
              </a:srgbClr>
            </a:solidFill>
            <a:ln w="12700" cap="rnd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淘宝-想搞设计PPT(倒卖必究)-29">
              <a:extLst>
                <a:ext uri="{FF2B5EF4-FFF2-40B4-BE49-F238E27FC236}">
                  <a16:creationId xmlns:a16="http://schemas.microsoft.com/office/drawing/2014/main" id="{DB6B27E5-D38B-825C-50EA-E22D0A0FB593}"/>
                </a:ext>
              </a:extLst>
            </p:cNvPr>
            <p:cNvSpPr/>
            <p:nvPr/>
          </p:nvSpPr>
          <p:spPr>
            <a:xfrm>
              <a:off x="5687493" y="1198863"/>
              <a:ext cx="819294" cy="819293"/>
            </a:xfrm>
            <a:prstGeom prst="ellipse">
              <a:avLst/>
            </a:prstGeom>
            <a:solidFill>
              <a:srgbClr val="15548D"/>
            </a:solidFill>
            <a:ln w="38100" cap="rnd" cmpd="sng" algn="ctr">
              <a:solidFill>
                <a:sysClr val="window" lastClr="FFFFFF"/>
              </a:solidFill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淘宝-想搞设计PPT(倒卖必究)-30">
              <a:extLst>
                <a:ext uri="{FF2B5EF4-FFF2-40B4-BE49-F238E27FC236}">
                  <a16:creationId xmlns:a16="http://schemas.microsoft.com/office/drawing/2014/main" id="{764A582B-1E25-6427-2577-874F9A1F3925}"/>
                </a:ext>
              </a:extLst>
            </p:cNvPr>
            <p:cNvSpPr/>
            <p:nvPr/>
          </p:nvSpPr>
          <p:spPr>
            <a:xfrm>
              <a:off x="5877760" y="1474950"/>
              <a:ext cx="438762" cy="267112"/>
            </a:xfrm>
            <a:custGeom>
              <a:avLst/>
              <a:gdLst>
                <a:gd name="T0" fmla="*/ 9934 w 12800"/>
                <a:gd name="T1" fmla="*/ 4202 h 7792"/>
                <a:gd name="T2" fmla="*/ 6623 w 12800"/>
                <a:gd name="T3" fmla="*/ 2783 h 7792"/>
                <a:gd name="T4" fmla="*/ 2894 w 12800"/>
                <a:gd name="T5" fmla="*/ 4202 h 7792"/>
                <a:gd name="T6" fmla="*/ 1837 w 12800"/>
                <a:gd name="T7" fmla="*/ 3757 h 7792"/>
                <a:gd name="T8" fmla="*/ 1837 w 12800"/>
                <a:gd name="T9" fmla="*/ 5037 h 7792"/>
                <a:gd name="T10" fmla="*/ 2115 w 12800"/>
                <a:gd name="T11" fmla="*/ 5426 h 7792"/>
                <a:gd name="T12" fmla="*/ 1837 w 12800"/>
                <a:gd name="T13" fmla="*/ 5816 h 7792"/>
                <a:gd name="T14" fmla="*/ 2143 w 12800"/>
                <a:gd name="T15" fmla="*/ 7179 h 7792"/>
                <a:gd name="T16" fmla="*/ 1197 w 12800"/>
                <a:gd name="T17" fmla="*/ 7179 h 7792"/>
                <a:gd name="T18" fmla="*/ 1503 w 12800"/>
                <a:gd name="T19" fmla="*/ 5788 h 7792"/>
                <a:gd name="T20" fmla="*/ 1252 w 12800"/>
                <a:gd name="T21" fmla="*/ 5399 h 7792"/>
                <a:gd name="T22" fmla="*/ 1503 w 12800"/>
                <a:gd name="T23" fmla="*/ 5009 h 7792"/>
                <a:gd name="T24" fmla="*/ 1503 w 12800"/>
                <a:gd name="T25" fmla="*/ 3618 h 7792"/>
                <a:gd name="T26" fmla="*/ 0 w 12800"/>
                <a:gd name="T27" fmla="*/ 3006 h 7792"/>
                <a:gd name="T28" fmla="*/ 6678 w 12800"/>
                <a:gd name="T29" fmla="*/ 0 h 7792"/>
                <a:gd name="T30" fmla="*/ 12800 w 12800"/>
                <a:gd name="T31" fmla="*/ 3033 h 7792"/>
                <a:gd name="T32" fmla="*/ 9934 w 12800"/>
                <a:gd name="T33" fmla="*/ 4202 h 7792"/>
                <a:gd name="T34" fmla="*/ 6511 w 12800"/>
                <a:gd name="T35" fmla="*/ 3479 h 7792"/>
                <a:gd name="T36" fmla="*/ 9517 w 12800"/>
                <a:gd name="T37" fmla="*/ 4508 h 7792"/>
                <a:gd name="T38" fmla="*/ 9517 w 12800"/>
                <a:gd name="T39" fmla="*/ 6985 h 7792"/>
                <a:gd name="T40" fmla="*/ 6344 w 12800"/>
                <a:gd name="T41" fmla="*/ 7792 h 7792"/>
                <a:gd name="T42" fmla="*/ 3534 w 12800"/>
                <a:gd name="T43" fmla="*/ 6985 h 7792"/>
                <a:gd name="T44" fmla="*/ 3534 w 12800"/>
                <a:gd name="T45" fmla="*/ 4508 h 7792"/>
                <a:gd name="T46" fmla="*/ 6511 w 12800"/>
                <a:gd name="T47" fmla="*/ 3479 h 7792"/>
                <a:gd name="T48" fmla="*/ 6483 w 12800"/>
                <a:gd name="T49" fmla="*/ 7346 h 7792"/>
                <a:gd name="T50" fmla="*/ 8904 w 12800"/>
                <a:gd name="T51" fmla="*/ 6734 h 7792"/>
                <a:gd name="T52" fmla="*/ 6483 w 12800"/>
                <a:gd name="T53" fmla="*/ 6122 h 7792"/>
                <a:gd name="T54" fmla="*/ 4063 w 12800"/>
                <a:gd name="T55" fmla="*/ 6734 h 7792"/>
                <a:gd name="T56" fmla="*/ 6483 w 12800"/>
                <a:gd name="T57" fmla="*/ 7346 h 7792"/>
                <a:gd name="T58" fmla="*/ 6483 w 12800"/>
                <a:gd name="T59" fmla="*/ 7346 h 7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00" h="7792">
                  <a:moveTo>
                    <a:pt x="9934" y="4202"/>
                  </a:moveTo>
                  <a:cubicBezTo>
                    <a:pt x="9934" y="4202"/>
                    <a:pt x="8543" y="2783"/>
                    <a:pt x="6623" y="2783"/>
                  </a:cubicBezTo>
                  <a:cubicBezTo>
                    <a:pt x="4730" y="2783"/>
                    <a:pt x="2894" y="4202"/>
                    <a:pt x="2894" y="4202"/>
                  </a:cubicBezTo>
                  <a:lnTo>
                    <a:pt x="1837" y="3757"/>
                  </a:lnTo>
                  <a:lnTo>
                    <a:pt x="1837" y="5037"/>
                  </a:lnTo>
                  <a:cubicBezTo>
                    <a:pt x="2003" y="5093"/>
                    <a:pt x="2115" y="5232"/>
                    <a:pt x="2115" y="5426"/>
                  </a:cubicBezTo>
                  <a:cubicBezTo>
                    <a:pt x="2115" y="5621"/>
                    <a:pt x="2003" y="5760"/>
                    <a:pt x="1837" y="5816"/>
                  </a:cubicBezTo>
                  <a:lnTo>
                    <a:pt x="2143" y="7179"/>
                  </a:lnTo>
                  <a:lnTo>
                    <a:pt x="1197" y="7179"/>
                  </a:lnTo>
                  <a:lnTo>
                    <a:pt x="1503" y="5788"/>
                  </a:lnTo>
                  <a:cubicBezTo>
                    <a:pt x="1363" y="5733"/>
                    <a:pt x="1252" y="5566"/>
                    <a:pt x="1252" y="5399"/>
                  </a:cubicBezTo>
                  <a:cubicBezTo>
                    <a:pt x="1252" y="5232"/>
                    <a:pt x="1363" y="5093"/>
                    <a:pt x="1503" y="5009"/>
                  </a:cubicBezTo>
                  <a:lnTo>
                    <a:pt x="1503" y="3618"/>
                  </a:lnTo>
                  <a:lnTo>
                    <a:pt x="0" y="3006"/>
                  </a:lnTo>
                  <a:lnTo>
                    <a:pt x="6678" y="0"/>
                  </a:lnTo>
                  <a:lnTo>
                    <a:pt x="12800" y="3033"/>
                  </a:lnTo>
                  <a:lnTo>
                    <a:pt x="9934" y="4202"/>
                  </a:lnTo>
                  <a:close/>
                  <a:moveTo>
                    <a:pt x="6511" y="3479"/>
                  </a:moveTo>
                  <a:cubicBezTo>
                    <a:pt x="8459" y="3479"/>
                    <a:pt x="9517" y="4508"/>
                    <a:pt x="9517" y="4508"/>
                  </a:cubicBezTo>
                  <a:lnTo>
                    <a:pt x="9517" y="6985"/>
                  </a:lnTo>
                  <a:cubicBezTo>
                    <a:pt x="9517" y="6985"/>
                    <a:pt x="8403" y="7792"/>
                    <a:pt x="6344" y="7792"/>
                  </a:cubicBezTo>
                  <a:cubicBezTo>
                    <a:pt x="4285" y="7792"/>
                    <a:pt x="3534" y="6985"/>
                    <a:pt x="3534" y="6985"/>
                  </a:cubicBezTo>
                  <a:lnTo>
                    <a:pt x="3534" y="4508"/>
                  </a:lnTo>
                  <a:cubicBezTo>
                    <a:pt x="3562" y="4508"/>
                    <a:pt x="4591" y="3479"/>
                    <a:pt x="6511" y="3479"/>
                  </a:cubicBezTo>
                  <a:close/>
                  <a:moveTo>
                    <a:pt x="6483" y="7346"/>
                  </a:moveTo>
                  <a:cubicBezTo>
                    <a:pt x="7819" y="7346"/>
                    <a:pt x="8904" y="7068"/>
                    <a:pt x="8904" y="6734"/>
                  </a:cubicBezTo>
                  <a:cubicBezTo>
                    <a:pt x="8904" y="6400"/>
                    <a:pt x="7819" y="6122"/>
                    <a:pt x="6483" y="6122"/>
                  </a:cubicBezTo>
                  <a:cubicBezTo>
                    <a:pt x="5148" y="6122"/>
                    <a:pt x="4063" y="6400"/>
                    <a:pt x="4063" y="6734"/>
                  </a:cubicBezTo>
                  <a:cubicBezTo>
                    <a:pt x="4063" y="7068"/>
                    <a:pt x="5148" y="7346"/>
                    <a:pt x="6483" y="7346"/>
                  </a:cubicBezTo>
                  <a:close/>
                  <a:moveTo>
                    <a:pt x="6483" y="7346"/>
                  </a:moveTo>
                  <a:close/>
                </a:path>
              </a:pathLst>
            </a:custGeom>
            <a:solidFill>
              <a:sysClr val="window" lastClr="FFFFFF"/>
            </a:solidFill>
            <a:ln w="38100" cap="rnd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1" name="í$ļîḑê">
            <a:extLst>
              <a:ext uri="{FF2B5EF4-FFF2-40B4-BE49-F238E27FC236}">
                <a16:creationId xmlns:a16="http://schemas.microsoft.com/office/drawing/2014/main" id="{18FD56FD-7AF1-985F-055C-61823091942C}"/>
              </a:ext>
            </a:extLst>
          </p:cNvPr>
          <p:cNvGrpSpPr/>
          <p:nvPr/>
        </p:nvGrpSpPr>
        <p:grpSpPr>
          <a:xfrm>
            <a:off x="4356011" y="2722014"/>
            <a:ext cx="820967" cy="820966"/>
            <a:chOff x="5618932" y="1130300"/>
            <a:chExt cx="956418" cy="956416"/>
          </a:xfrm>
        </p:grpSpPr>
        <p:sp>
          <p:nvSpPr>
            <p:cNvPr id="32" name="淘宝-想搞设计PPT(倒卖必究)-32">
              <a:extLst>
                <a:ext uri="{FF2B5EF4-FFF2-40B4-BE49-F238E27FC236}">
                  <a16:creationId xmlns:a16="http://schemas.microsoft.com/office/drawing/2014/main" id="{027FA5BE-C26A-546E-6B11-D555C2915F2B}"/>
                </a:ext>
              </a:extLst>
            </p:cNvPr>
            <p:cNvSpPr/>
            <p:nvPr/>
          </p:nvSpPr>
          <p:spPr>
            <a:xfrm>
              <a:off x="5618932" y="1130300"/>
              <a:ext cx="956418" cy="956416"/>
            </a:xfrm>
            <a:prstGeom prst="ellipse">
              <a:avLst/>
            </a:prstGeom>
            <a:solidFill>
              <a:srgbClr val="15548D">
                <a:lumMod val="20000"/>
                <a:lumOff val="80000"/>
              </a:srgbClr>
            </a:solidFill>
            <a:ln w="12700" cap="rnd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淘宝-想搞设计PPT(倒卖必究)-33">
              <a:extLst>
                <a:ext uri="{FF2B5EF4-FFF2-40B4-BE49-F238E27FC236}">
                  <a16:creationId xmlns:a16="http://schemas.microsoft.com/office/drawing/2014/main" id="{06434615-0A17-BD23-49D5-718F7085298D}"/>
                </a:ext>
              </a:extLst>
            </p:cNvPr>
            <p:cNvSpPr/>
            <p:nvPr/>
          </p:nvSpPr>
          <p:spPr>
            <a:xfrm>
              <a:off x="5687494" y="1198862"/>
              <a:ext cx="819294" cy="819292"/>
            </a:xfrm>
            <a:prstGeom prst="ellipse">
              <a:avLst/>
            </a:prstGeom>
            <a:solidFill>
              <a:srgbClr val="15548D"/>
            </a:solidFill>
            <a:ln w="38100" cap="rnd" cmpd="sng" algn="ctr">
              <a:solidFill>
                <a:sysClr val="window" lastClr="FFFFFF"/>
              </a:solidFill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淘宝-想搞设计PPT(倒卖必究)-34">
              <a:extLst>
                <a:ext uri="{FF2B5EF4-FFF2-40B4-BE49-F238E27FC236}">
                  <a16:creationId xmlns:a16="http://schemas.microsoft.com/office/drawing/2014/main" id="{CC841D86-1256-623F-1A2E-19EF05A4475D}"/>
                </a:ext>
              </a:extLst>
            </p:cNvPr>
            <p:cNvSpPr/>
            <p:nvPr/>
          </p:nvSpPr>
          <p:spPr>
            <a:xfrm>
              <a:off x="5877760" y="1474950"/>
              <a:ext cx="438762" cy="267112"/>
            </a:xfrm>
            <a:custGeom>
              <a:avLst/>
              <a:gdLst>
                <a:gd name="T0" fmla="*/ 9934 w 12800"/>
                <a:gd name="T1" fmla="*/ 4202 h 7792"/>
                <a:gd name="T2" fmla="*/ 6623 w 12800"/>
                <a:gd name="T3" fmla="*/ 2783 h 7792"/>
                <a:gd name="T4" fmla="*/ 2894 w 12800"/>
                <a:gd name="T5" fmla="*/ 4202 h 7792"/>
                <a:gd name="T6" fmla="*/ 1837 w 12800"/>
                <a:gd name="T7" fmla="*/ 3757 h 7792"/>
                <a:gd name="T8" fmla="*/ 1837 w 12800"/>
                <a:gd name="T9" fmla="*/ 5037 h 7792"/>
                <a:gd name="T10" fmla="*/ 2115 w 12800"/>
                <a:gd name="T11" fmla="*/ 5426 h 7792"/>
                <a:gd name="T12" fmla="*/ 1837 w 12800"/>
                <a:gd name="T13" fmla="*/ 5816 h 7792"/>
                <a:gd name="T14" fmla="*/ 2143 w 12800"/>
                <a:gd name="T15" fmla="*/ 7179 h 7792"/>
                <a:gd name="T16" fmla="*/ 1197 w 12800"/>
                <a:gd name="T17" fmla="*/ 7179 h 7792"/>
                <a:gd name="T18" fmla="*/ 1503 w 12800"/>
                <a:gd name="T19" fmla="*/ 5788 h 7792"/>
                <a:gd name="T20" fmla="*/ 1252 w 12800"/>
                <a:gd name="T21" fmla="*/ 5399 h 7792"/>
                <a:gd name="T22" fmla="*/ 1503 w 12800"/>
                <a:gd name="T23" fmla="*/ 5009 h 7792"/>
                <a:gd name="T24" fmla="*/ 1503 w 12800"/>
                <a:gd name="T25" fmla="*/ 3618 h 7792"/>
                <a:gd name="T26" fmla="*/ 0 w 12800"/>
                <a:gd name="T27" fmla="*/ 3006 h 7792"/>
                <a:gd name="T28" fmla="*/ 6678 w 12800"/>
                <a:gd name="T29" fmla="*/ 0 h 7792"/>
                <a:gd name="T30" fmla="*/ 12800 w 12800"/>
                <a:gd name="T31" fmla="*/ 3033 h 7792"/>
                <a:gd name="T32" fmla="*/ 9934 w 12800"/>
                <a:gd name="T33" fmla="*/ 4202 h 7792"/>
                <a:gd name="T34" fmla="*/ 6511 w 12800"/>
                <a:gd name="T35" fmla="*/ 3479 h 7792"/>
                <a:gd name="T36" fmla="*/ 9517 w 12800"/>
                <a:gd name="T37" fmla="*/ 4508 h 7792"/>
                <a:gd name="T38" fmla="*/ 9517 w 12800"/>
                <a:gd name="T39" fmla="*/ 6985 h 7792"/>
                <a:gd name="T40" fmla="*/ 6344 w 12800"/>
                <a:gd name="T41" fmla="*/ 7792 h 7792"/>
                <a:gd name="T42" fmla="*/ 3534 w 12800"/>
                <a:gd name="T43" fmla="*/ 6985 h 7792"/>
                <a:gd name="T44" fmla="*/ 3534 w 12800"/>
                <a:gd name="T45" fmla="*/ 4508 h 7792"/>
                <a:gd name="T46" fmla="*/ 6511 w 12800"/>
                <a:gd name="T47" fmla="*/ 3479 h 7792"/>
                <a:gd name="T48" fmla="*/ 6483 w 12800"/>
                <a:gd name="T49" fmla="*/ 7346 h 7792"/>
                <a:gd name="T50" fmla="*/ 8904 w 12800"/>
                <a:gd name="T51" fmla="*/ 6734 h 7792"/>
                <a:gd name="T52" fmla="*/ 6483 w 12800"/>
                <a:gd name="T53" fmla="*/ 6122 h 7792"/>
                <a:gd name="T54" fmla="*/ 4063 w 12800"/>
                <a:gd name="T55" fmla="*/ 6734 h 7792"/>
                <a:gd name="T56" fmla="*/ 6483 w 12800"/>
                <a:gd name="T57" fmla="*/ 7346 h 7792"/>
                <a:gd name="T58" fmla="*/ 6483 w 12800"/>
                <a:gd name="T59" fmla="*/ 7346 h 7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00" h="7792">
                  <a:moveTo>
                    <a:pt x="9934" y="4202"/>
                  </a:moveTo>
                  <a:cubicBezTo>
                    <a:pt x="9934" y="4202"/>
                    <a:pt x="8543" y="2783"/>
                    <a:pt x="6623" y="2783"/>
                  </a:cubicBezTo>
                  <a:cubicBezTo>
                    <a:pt x="4730" y="2783"/>
                    <a:pt x="2894" y="4202"/>
                    <a:pt x="2894" y="4202"/>
                  </a:cubicBezTo>
                  <a:lnTo>
                    <a:pt x="1837" y="3757"/>
                  </a:lnTo>
                  <a:lnTo>
                    <a:pt x="1837" y="5037"/>
                  </a:lnTo>
                  <a:cubicBezTo>
                    <a:pt x="2003" y="5093"/>
                    <a:pt x="2115" y="5232"/>
                    <a:pt x="2115" y="5426"/>
                  </a:cubicBezTo>
                  <a:cubicBezTo>
                    <a:pt x="2115" y="5621"/>
                    <a:pt x="2003" y="5760"/>
                    <a:pt x="1837" y="5816"/>
                  </a:cubicBezTo>
                  <a:lnTo>
                    <a:pt x="2143" y="7179"/>
                  </a:lnTo>
                  <a:lnTo>
                    <a:pt x="1197" y="7179"/>
                  </a:lnTo>
                  <a:lnTo>
                    <a:pt x="1503" y="5788"/>
                  </a:lnTo>
                  <a:cubicBezTo>
                    <a:pt x="1363" y="5733"/>
                    <a:pt x="1252" y="5566"/>
                    <a:pt x="1252" y="5399"/>
                  </a:cubicBezTo>
                  <a:cubicBezTo>
                    <a:pt x="1252" y="5232"/>
                    <a:pt x="1363" y="5093"/>
                    <a:pt x="1503" y="5009"/>
                  </a:cubicBezTo>
                  <a:lnTo>
                    <a:pt x="1503" y="3618"/>
                  </a:lnTo>
                  <a:lnTo>
                    <a:pt x="0" y="3006"/>
                  </a:lnTo>
                  <a:lnTo>
                    <a:pt x="6678" y="0"/>
                  </a:lnTo>
                  <a:lnTo>
                    <a:pt x="12800" y="3033"/>
                  </a:lnTo>
                  <a:lnTo>
                    <a:pt x="9934" y="4202"/>
                  </a:lnTo>
                  <a:close/>
                  <a:moveTo>
                    <a:pt x="6511" y="3479"/>
                  </a:moveTo>
                  <a:cubicBezTo>
                    <a:pt x="8459" y="3479"/>
                    <a:pt x="9517" y="4508"/>
                    <a:pt x="9517" y="4508"/>
                  </a:cubicBezTo>
                  <a:lnTo>
                    <a:pt x="9517" y="6985"/>
                  </a:lnTo>
                  <a:cubicBezTo>
                    <a:pt x="9517" y="6985"/>
                    <a:pt x="8403" y="7792"/>
                    <a:pt x="6344" y="7792"/>
                  </a:cubicBezTo>
                  <a:cubicBezTo>
                    <a:pt x="4285" y="7792"/>
                    <a:pt x="3534" y="6985"/>
                    <a:pt x="3534" y="6985"/>
                  </a:cubicBezTo>
                  <a:lnTo>
                    <a:pt x="3534" y="4508"/>
                  </a:lnTo>
                  <a:cubicBezTo>
                    <a:pt x="3562" y="4508"/>
                    <a:pt x="4591" y="3479"/>
                    <a:pt x="6511" y="3479"/>
                  </a:cubicBezTo>
                  <a:close/>
                  <a:moveTo>
                    <a:pt x="6483" y="7346"/>
                  </a:moveTo>
                  <a:cubicBezTo>
                    <a:pt x="7819" y="7346"/>
                    <a:pt x="8904" y="7068"/>
                    <a:pt x="8904" y="6734"/>
                  </a:cubicBezTo>
                  <a:cubicBezTo>
                    <a:pt x="8904" y="6400"/>
                    <a:pt x="7819" y="6122"/>
                    <a:pt x="6483" y="6122"/>
                  </a:cubicBezTo>
                  <a:cubicBezTo>
                    <a:pt x="5148" y="6122"/>
                    <a:pt x="4063" y="6400"/>
                    <a:pt x="4063" y="6734"/>
                  </a:cubicBezTo>
                  <a:cubicBezTo>
                    <a:pt x="4063" y="7068"/>
                    <a:pt x="5148" y="7346"/>
                    <a:pt x="6483" y="7346"/>
                  </a:cubicBezTo>
                  <a:close/>
                  <a:moveTo>
                    <a:pt x="6483" y="7346"/>
                  </a:moveTo>
                  <a:close/>
                </a:path>
              </a:pathLst>
            </a:custGeom>
            <a:solidFill>
              <a:sysClr val="window" lastClr="FFFFFF"/>
            </a:solidFill>
            <a:ln w="38100" cap="rnd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5" name="íšļïḓê">
            <a:extLst>
              <a:ext uri="{FF2B5EF4-FFF2-40B4-BE49-F238E27FC236}">
                <a16:creationId xmlns:a16="http://schemas.microsoft.com/office/drawing/2014/main" id="{73E4293F-2807-273F-1659-6926594FF4B7}"/>
              </a:ext>
            </a:extLst>
          </p:cNvPr>
          <p:cNvGrpSpPr/>
          <p:nvPr/>
        </p:nvGrpSpPr>
        <p:grpSpPr>
          <a:xfrm>
            <a:off x="4356011" y="3638902"/>
            <a:ext cx="820967" cy="820966"/>
            <a:chOff x="5618932" y="1130300"/>
            <a:chExt cx="956418" cy="956416"/>
          </a:xfrm>
        </p:grpSpPr>
        <p:sp>
          <p:nvSpPr>
            <p:cNvPr id="36" name="淘宝-想搞设计PPT(倒卖必究)-36">
              <a:extLst>
                <a:ext uri="{FF2B5EF4-FFF2-40B4-BE49-F238E27FC236}">
                  <a16:creationId xmlns:a16="http://schemas.microsoft.com/office/drawing/2014/main" id="{A9283B13-84E1-58D8-9E32-B870C5B2413B}"/>
                </a:ext>
              </a:extLst>
            </p:cNvPr>
            <p:cNvSpPr/>
            <p:nvPr/>
          </p:nvSpPr>
          <p:spPr>
            <a:xfrm>
              <a:off x="5618932" y="1130300"/>
              <a:ext cx="956418" cy="956416"/>
            </a:xfrm>
            <a:prstGeom prst="ellipse">
              <a:avLst/>
            </a:prstGeom>
            <a:solidFill>
              <a:srgbClr val="15548D">
                <a:lumMod val="20000"/>
                <a:lumOff val="80000"/>
              </a:srgbClr>
            </a:solidFill>
            <a:ln w="12700" cap="rnd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淘宝-想搞设计PPT(倒卖必究)-37">
              <a:extLst>
                <a:ext uri="{FF2B5EF4-FFF2-40B4-BE49-F238E27FC236}">
                  <a16:creationId xmlns:a16="http://schemas.microsoft.com/office/drawing/2014/main" id="{69249A28-6333-4858-5C8A-97F88B173065}"/>
                </a:ext>
              </a:extLst>
            </p:cNvPr>
            <p:cNvSpPr/>
            <p:nvPr/>
          </p:nvSpPr>
          <p:spPr>
            <a:xfrm>
              <a:off x="5687494" y="1198862"/>
              <a:ext cx="819294" cy="819292"/>
            </a:xfrm>
            <a:prstGeom prst="ellipse">
              <a:avLst/>
            </a:prstGeom>
            <a:solidFill>
              <a:srgbClr val="15548D"/>
            </a:solidFill>
            <a:ln w="38100" cap="rnd" cmpd="sng" algn="ctr">
              <a:solidFill>
                <a:sysClr val="window" lastClr="FFFFFF"/>
              </a:solidFill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淘宝-想搞设计PPT(倒卖必究)-38">
              <a:extLst>
                <a:ext uri="{FF2B5EF4-FFF2-40B4-BE49-F238E27FC236}">
                  <a16:creationId xmlns:a16="http://schemas.microsoft.com/office/drawing/2014/main" id="{69F9F183-6B33-1F3D-EC8C-C4626670E3A1}"/>
                </a:ext>
              </a:extLst>
            </p:cNvPr>
            <p:cNvSpPr/>
            <p:nvPr/>
          </p:nvSpPr>
          <p:spPr>
            <a:xfrm>
              <a:off x="5877760" y="1474950"/>
              <a:ext cx="438762" cy="267112"/>
            </a:xfrm>
            <a:custGeom>
              <a:avLst/>
              <a:gdLst>
                <a:gd name="T0" fmla="*/ 9934 w 12800"/>
                <a:gd name="T1" fmla="*/ 4202 h 7792"/>
                <a:gd name="T2" fmla="*/ 6623 w 12800"/>
                <a:gd name="T3" fmla="*/ 2783 h 7792"/>
                <a:gd name="T4" fmla="*/ 2894 w 12800"/>
                <a:gd name="T5" fmla="*/ 4202 h 7792"/>
                <a:gd name="T6" fmla="*/ 1837 w 12800"/>
                <a:gd name="T7" fmla="*/ 3757 h 7792"/>
                <a:gd name="T8" fmla="*/ 1837 w 12800"/>
                <a:gd name="T9" fmla="*/ 5037 h 7792"/>
                <a:gd name="T10" fmla="*/ 2115 w 12800"/>
                <a:gd name="T11" fmla="*/ 5426 h 7792"/>
                <a:gd name="T12" fmla="*/ 1837 w 12800"/>
                <a:gd name="T13" fmla="*/ 5816 h 7792"/>
                <a:gd name="T14" fmla="*/ 2143 w 12800"/>
                <a:gd name="T15" fmla="*/ 7179 h 7792"/>
                <a:gd name="T16" fmla="*/ 1197 w 12800"/>
                <a:gd name="T17" fmla="*/ 7179 h 7792"/>
                <a:gd name="T18" fmla="*/ 1503 w 12800"/>
                <a:gd name="T19" fmla="*/ 5788 h 7792"/>
                <a:gd name="T20" fmla="*/ 1252 w 12800"/>
                <a:gd name="T21" fmla="*/ 5399 h 7792"/>
                <a:gd name="T22" fmla="*/ 1503 w 12800"/>
                <a:gd name="T23" fmla="*/ 5009 h 7792"/>
                <a:gd name="T24" fmla="*/ 1503 w 12800"/>
                <a:gd name="T25" fmla="*/ 3618 h 7792"/>
                <a:gd name="T26" fmla="*/ 0 w 12800"/>
                <a:gd name="T27" fmla="*/ 3006 h 7792"/>
                <a:gd name="T28" fmla="*/ 6678 w 12800"/>
                <a:gd name="T29" fmla="*/ 0 h 7792"/>
                <a:gd name="T30" fmla="*/ 12800 w 12800"/>
                <a:gd name="T31" fmla="*/ 3033 h 7792"/>
                <a:gd name="T32" fmla="*/ 9934 w 12800"/>
                <a:gd name="T33" fmla="*/ 4202 h 7792"/>
                <a:gd name="T34" fmla="*/ 6511 w 12800"/>
                <a:gd name="T35" fmla="*/ 3479 h 7792"/>
                <a:gd name="T36" fmla="*/ 9517 w 12800"/>
                <a:gd name="T37" fmla="*/ 4508 h 7792"/>
                <a:gd name="T38" fmla="*/ 9517 w 12800"/>
                <a:gd name="T39" fmla="*/ 6985 h 7792"/>
                <a:gd name="T40" fmla="*/ 6344 w 12800"/>
                <a:gd name="T41" fmla="*/ 7792 h 7792"/>
                <a:gd name="T42" fmla="*/ 3534 w 12800"/>
                <a:gd name="T43" fmla="*/ 6985 h 7792"/>
                <a:gd name="T44" fmla="*/ 3534 w 12800"/>
                <a:gd name="T45" fmla="*/ 4508 h 7792"/>
                <a:gd name="T46" fmla="*/ 6511 w 12800"/>
                <a:gd name="T47" fmla="*/ 3479 h 7792"/>
                <a:gd name="T48" fmla="*/ 6483 w 12800"/>
                <a:gd name="T49" fmla="*/ 7346 h 7792"/>
                <a:gd name="T50" fmla="*/ 8904 w 12800"/>
                <a:gd name="T51" fmla="*/ 6734 h 7792"/>
                <a:gd name="T52" fmla="*/ 6483 w 12800"/>
                <a:gd name="T53" fmla="*/ 6122 h 7792"/>
                <a:gd name="T54" fmla="*/ 4063 w 12800"/>
                <a:gd name="T55" fmla="*/ 6734 h 7792"/>
                <a:gd name="T56" fmla="*/ 6483 w 12800"/>
                <a:gd name="T57" fmla="*/ 7346 h 7792"/>
                <a:gd name="T58" fmla="*/ 6483 w 12800"/>
                <a:gd name="T59" fmla="*/ 7346 h 7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00" h="7792">
                  <a:moveTo>
                    <a:pt x="9934" y="4202"/>
                  </a:moveTo>
                  <a:cubicBezTo>
                    <a:pt x="9934" y="4202"/>
                    <a:pt x="8543" y="2783"/>
                    <a:pt x="6623" y="2783"/>
                  </a:cubicBezTo>
                  <a:cubicBezTo>
                    <a:pt x="4730" y="2783"/>
                    <a:pt x="2894" y="4202"/>
                    <a:pt x="2894" y="4202"/>
                  </a:cubicBezTo>
                  <a:lnTo>
                    <a:pt x="1837" y="3757"/>
                  </a:lnTo>
                  <a:lnTo>
                    <a:pt x="1837" y="5037"/>
                  </a:lnTo>
                  <a:cubicBezTo>
                    <a:pt x="2003" y="5093"/>
                    <a:pt x="2115" y="5232"/>
                    <a:pt x="2115" y="5426"/>
                  </a:cubicBezTo>
                  <a:cubicBezTo>
                    <a:pt x="2115" y="5621"/>
                    <a:pt x="2003" y="5760"/>
                    <a:pt x="1837" y="5816"/>
                  </a:cubicBezTo>
                  <a:lnTo>
                    <a:pt x="2143" y="7179"/>
                  </a:lnTo>
                  <a:lnTo>
                    <a:pt x="1197" y="7179"/>
                  </a:lnTo>
                  <a:lnTo>
                    <a:pt x="1503" y="5788"/>
                  </a:lnTo>
                  <a:cubicBezTo>
                    <a:pt x="1363" y="5733"/>
                    <a:pt x="1252" y="5566"/>
                    <a:pt x="1252" y="5399"/>
                  </a:cubicBezTo>
                  <a:cubicBezTo>
                    <a:pt x="1252" y="5232"/>
                    <a:pt x="1363" y="5093"/>
                    <a:pt x="1503" y="5009"/>
                  </a:cubicBezTo>
                  <a:lnTo>
                    <a:pt x="1503" y="3618"/>
                  </a:lnTo>
                  <a:lnTo>
                    <a:pt x="0" y="3006"/>
                  </a:lnTo>
                  <a:lnTo>
                    <a:pt x="6678" y="0"/>
                  </a:lnTo>
                  <a:lnTo>
                    <a:pt x="12800" y="3033"/>
                  </a:lnTo>
                  <a:lnTo>
                    <a:pt x="9934" y="4202"/>
                  </a:lnTo>
                  <a:close/>
                  <a:moveTo>
                    <a:pt x="6511" y="3479"/>
                  </a:moveTo>
                  <a:cubicBezTo>
                    <a:pt x="8459" y="3479"/>
                    <a:pt x="9517" y="4508"/>
                    <a:pt x="9517" y="4508"/>
                  </a:cubicBezTo>
                  <a:lnTo>
                    <a:pt x="9517" y="6985"/>
                  </a:lnTo>
                  <a:cubicBezTo>
                    <a:pt x="9517" y="6985"/>
                    <a:pt x="8403" y="7792"/>
                    <a:pt x="6344" y="7792"/>
                  </a:cubicBezTo>
                  <a:cubicBezTo>
                    <a:pt x="4285" y="7792"/>
                    <a:pt x="3534" y="6985"/>
                    <a:pt x="3534" y="6985"/>
                  </a:cubicBezTo>
                  <a:lnTo>
                    <a:pt x="3534" y="4508"/>
                  </a:lnTo>
                  <a:cubicBezTo>
                    <a:pt x="3562" y="4508"/>
                    <a:pt x="4591" y="3479"/>
                    <a:pt x="6511" y="3479"/>
                  </a:cubicBezTo>
                  <a:close/>
                  <a:moveTo>
                    <a:pt x="6483" y="7346"/>
                  </a:moveTo>
                  <a:cubicBezTo>
                    <a:pt x="7819" y="7346"/>
                    <a:pt x="8904" y="7068"/>
                    <a:pt x="8904" y="6734"/>
                  </a:cubicBezTo>
                  <a:cubicBezTo>
                    <a:pt x="8904" y="6400"/>
                    <a:pt x="7819" y="6122"/>
                    <a:pt x="6483" y="6122"/>
                  </a:cubicBezTo>
                  <a:cubicBezTo>
                    <a:pt x="5148" y="6122"/>
                    <a:pt x="4063" y="6400"/>
                    <a:pt x="4063" y="6734"/>
                  </a:cubicBezTo>
                  <a:cubicBezTo>
                    <a:pt x="4063" y="7068"/>
                    <a:pt x="5148" y="7346"/>
                    <a:pt x="6483" y="7346"/>
                  </a:cubicBezTo>
                  <a:close/>
                  <a:moveTo>
                    <a:pt x="6483" y="7346"/>
                  </a:moveTo>
                  <a:close/>
                </a:path>
              </a:pathLst>
            </a:custGeom>
            <a:solidFill>
              <a:sysClr val="window" lastClr="FFFFFF"/>
            </a:solidFill>
            <a:ln w="38100" cap="rnd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9" name="îšḷîďê">
            <a:extLst>
              <a:ext uri="{FF2B5EF4-FFF2-40B4-BE49-F238E27FC236}">
                <a16:creationId xmlns:a16="http://schemas.microsoft.com/office/drawing/2014/main" id="{D387FBAD-3491-B748-767C-528A8AFE7091}"/>
              </a:ext>
            </a:extLst>
          </p:cNvPr>
          <p:cNvGrpSpPr/>
          <p:nvPr/>
        </p:nvGrpSpPr>
        <p:grpSpPr>
          <a:xfrm>
            <a:off x="4356011" y="4555789"/>
            <a:ext cx="820967" cy="820966"/>
            <a:chOff x="5618932" y="1130300"/>
            <a:chExt cx="956418" cy="956416"/>
          </a:xfrm>
        </p:grpSpPr>
        <p:sp>
          <p:nvSpPr>
            <p:cNvPr id="40" name="淘宝-想搞设计PPT(倒卖必究)-40">
              <a:extLst>
                <a:ext uri="{FF2B5EF4-FFF2-40B4-BE49-F238E27FC236}">
                  <a16:creationId xmlns:a16="http://schemas.microsoft.com/office/drawing/2014/main" id="{202B53CB-0404-2F1B-F588-F06044DA8973}"/>
                </a:ext>
              </a:extLst>
            </p:cNvPr>
            <p:cNvSpPr/>
            <p:nvPr/>
          </p:nvSpPr>
          <p:spPr>
            <a:xfrm>
              <a:off x="5618932" y="1130300"/>
              <a:ext cx="956418" cy="956416"/>
            </a:xfrm>
            <a:prstGeom prst="ellipse">
              <a:avLst/>
            </a:prstGeom>
            <a:solidFill>
              <a:srgbClr val="15548D">
                <a:lumMod val="20000"/>
                <a:lumOff val="80000"/>
              </a:srgbClr>
            </a:solidFill>
            <a:ln w="12700" cap="rnd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淘宝-想搞设计PPT(倒卖必究)-41">
              <a:extLst>
                <a:ext uri="{FF2B5EF4-FFF2-40B4-BE49-F238E27FC236}">
                  <a16:creationId xmlns:a16="http://schemas.microsoft.com/office/drawing/2014/main" id="{D42D12CB-4BFD-B44D-644F-F936D5AD367E}"/>
                </a:ext>
              </a:extLst>
            </p:cNvPr>
            <p:cNvSpPr/>
            <p:nvPr/>
          </p:nvSpPr>
          <p:spPr>
            <a:xfrm>
              <a:off x="5687494" y="1198862"/>
              <a:ext cx="819294" cy="819292"/>
            </a:xfrm>
            <a:prstGeom prst="ellipse">
              <a:avLst/>
            </a:prstGeom>
            <a:solidFill>
              <a:srgbClr val="15548D"/>
            </a:solidFill>
            <a:ln w="38100" cap="rnd" cmpd="sng" algn="ctr">
              <a:solidFill>
                <a:sysClr val="window" lastClr="FFFFFF"/>
              </a:solidFill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淘宝-想搞设计PPT(倒卖必究)-42">
              <a:extLst>
                <a:ext uri="{FF2B5EF4-FFF2-40B4-BE49-F238E27FC236}">
                  <a16:creationId xmlns:a16="http://schemas.microsoft.com/office/drawing/2014/main" id="{1101AC74-F555-7EED-880D-1E14647030F2}"/>
                </a:ext>
              </a:extLst>
            </p:cNvPr>
            <p:cNvSpPr/>
            <p:nvPr/>
          </p:nvSpPr>
          <p:spPr>
            <a:xfrm>
              <a:off x="5877760" y="1474950"/>
              <a:ext cx="438762" cy="267112"/>
            </a:xfrm>
            <a:custGeom>
              <a:avLst/>
              <a:gdLst>
                <a:gd name="T0" fmla="*/ 9934 w 12800"/>
                <a:gd name="T1" fmla="*/ 4202 h 7792"/>
                <a:gd name="T2" fmla="*/ 6623 w 12800"/>
                <a:gd name="T3" fmla="*/ 2783 h 7792"/>
                <a:gd name="T4" fmla="*/ 2894 w 12800"/>
                <a:gd name="T5" fmla="*/ 4202 h 7792"/>
                <a:gd name="T6" fmla="*/ 1837 w 12800"/>
                <a:gd name="T7" fmla="*/ 3757 h 7792"/>
                <a:gd name="T8" fmla="*/ 1837 w 12800"/>
                <a:gd name="T9" fmla="*/ 5037 h 7792"/>
                <a:gd name="T10" fmla="*/ 2115 w 12800"/>
                <a:gd name="T11" fmla="*/ 5426 h 7792"/>
                <a:gd name="T12" fmla="*/ 1837 w 12800"/>
                <a:gd name="T13" fmla="*/ 5816 h 7792"/>
                <a:gd name="T14" fmla="*/ 2143 w 12800"/>
                <a:gd name="T15" fmla="*/ 7179 h 7792"/>
                <a:gd name="T16" fmla="*/ 1197 w 12800"/>
                <a:gd name="T17" fmla="*/ 7179 h 7792"/>
                <a:gd name="T18" fmla="*/ 1503 w 12800"/>
                <a:gd name="T19" fmla="*/ 5788 h 7792"/>
                <a:gd name="T20" fmla="*/ 1252 w 12800"/>
                <a:gd name="T21" fmla="*/ 5399 h 7792"/>
                <a:gd name="T22" fmla="*/ 1503 w 12800"/>
                <a:gd name="T23" fmla="*/ 5009 h 7792"/>
                <a:gd name="T24" fmla="*/ 1503 w 12800"/>
                <a:gd name="T25" fmla="*/ 3618 h 7792"/>
                <a:gd name="T26" fmla="*/ 0 w 12800"/>
                <a:gd name="T27" fmla="*/ 3006 h 7792"/>
                <a:gd name="T28" fmla="*/ 6678 w 12800"/>
                <a:gd name="T29" fmla="*/ 0 h 7792"/>
                <a:gd name="T30" fmla="*/ 12800 w 12800"/>
                <a:gd name="T31" fmla="*/ 3033 h 7792"/>
                <a:gd name="T32" fmla="*/ 9934 w 12800"/>
                <a:gd name="T33" fmla="*/ 4202 h 7792"/>
                <a:gd name="T34" fmla="*/ 6511 w 12800"/>
                <a:gd name="T35" fmla="*/ 3479 h 7792"/>
                <a:gd name="T36" fmla="*/ 9517 w 12800"/>
                <a:gd name="T37" fmla="*/ 4508 h 7792"/>
                <a:gd name="T38" fmla="*/ 9517 w 12800"/>
                <a:gd name="T39" fmla="*/ 6985 h 7792"/>
                <a:gd name="T40" fmla="*/ 6344 w 12800"/>
                <a:gd name="T41" fmla="*/ 7792 h 7792"/>
                <a:gd name="T42" fmla="*/ 3534 w 12800"/>
                <a:gd name="T43" fmla="*/ 6985 h 7792"/>
                <a:gd name="T44" fmla="*/ 3534 w 12800"/>
                <a:gd name="T45" fmla="*/ 4508 h 7792"/>
                <a:gd name="T46" fmla="*/ 6511 w 12800"/>
                <a:gd name="T47" fmla="*/ 3479 h 7792"/>
                <a:gd name="T48" fmla="*/ 6483 w 12800"/>
                <a:gd name="T49" fmla="*/ 7346 h 7792"/>
                <a:gd name="T50" fmla="*/ 8904 w 12800"/>
                <a:gd name="T51" fmla="*/ 6734 h 7792"/>
                <a:gd name="T52" fmla="*/ 6483 w 12800"/>
                <a:gd name="T53" fmla="*/ 6122 h 7792"/>
                <a:gd name="T54" fmla="*/ 4063 w 12800"/>
                <a:gd name="T55" fmla="*/ 6734 h 7792"/>
                <a:gd name="T56" fmla="*/ 6483 w 12800"/>
                <a:gd name="T57" fmla="*/ 7346 h 7792"/>
                <a:gd name="T58" fmla="*/ 6483 w 12800"/>
                <a:gd name="T59" fmla="*/ 7346 h 7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00" h="7792">
                  <a:moveTo>
                    <a:pt x="9934" y="4202"/>
                  </a:moveTo>
                  <a:cubicBezTo>
                    <a:pt x="9934" y="4202"/>
                    <a:pt x="8543" y="2783"/>
                    <a:pt x="6623" y="2783"/>
                  </a:cubicBezTo>
                  <a:cubicBezTo>
                    <a:pt x="4730" y="2783"/>
                    <a:pt x="2894" y="4202"/>
                    <a:pt x="2894" y="4202"/>
                  </a:cubicBezTo>
                  <a:lnTo>
                    <a:pt x="1837" y="3757"/>
                  </a:lnTo>
                  <a:lnTo>
                    <a:pt x="1837" y="5037"/>
                  </a:lnTo>
                  <a:cubicBezTo>
                    <a:pt x="2003" y="5093"/>
                    <a:pt x="2115" y="5232"/>
                    <a:pt x="2115" y="5426"/>
                  </a:cubicBezTo>
                  <a:cubicBezTo>
                    <a:pt x="2115" y="5621"/>
                    <a:pt x="2003" y="5760"/>
                    <a:pt x="1837" y="5816"/>
                  </a:cubicBezTo>
                  <a:lnTo>
                    <a:pt x="2143" y="7179"/>
                  </a:lnTo>
                  <a:lnTo>
                    <a:pt x="1197" y="7179"/>
                  </a:lnTo>
                  <a:lnTo>
                    <a:pt x="1503" y="5788"/>
                  </a:lnTo>
                  <a:cubicBezTo>
                    <a:pt x="1363" y="5733"/>
                    <a:pt x="1252" y="5566"/>
                    <a:pt x="1252" y="5399"/>
                  </a:cubicBezTo>
                  <a:cubicBezTo>
                    <a:pt x="1252" y="5232"/>
                    <a:pt x="1363" y="5093"/>
                    <a:pt x="1503" y="5009"/>
                  </a:cubicBezTo>
                  <a:lnTo>
                    <a:pt x="1503" y="3618"/>
                  </a:lnTo>
                  <a:lnTo>
                    <a:pt x="0" y="3006"/>
                  </a:lnTo>
                  <a:lnTo>
                    <a:pt x="6678" y="0"/>
                  </a:lnTo>
                  <a:lnTo>
                    <a:pt x="12800" y="3033"/>
                  </a:lnTo>
                  <a:lnTo>
                    <a:pt x="9934" y="4202"/>
                  </a:lnTo>
                  <a:close/>
                  <a:moveTo>
                    <a:pt x="6511" y="3479"/>
                  </a:moveTo>
                  <a:cubicBezTo>
                    <a:pt x="8459" y="3479"/>
                    <a:pt x="9517" y="4508"/>
                    <a:pt x="9517" y="4508"/>
                  </a:cubicBezTo>
                  <a:lnTo>
                    <a:pt x="9517" y="6985"/>
                  </a:lnTo>
                  <a:cubicBezTo>
                    <a:pt x="9517" y="6985"/>
                    <a:pt x="8403" y="7792"/>
                    <a:pt x="6344" y="7792"/>
                  </a:cubicBezTo>
                  <a:cubicBezTo>
                    <a:pt x="4285" y="7792"/>
                    <a:pt x="3534" y="6985"/>
                    <a:pt x="3534" y="6985"/>
                  </a:cubicBezTo>
                  <a:lnTo>
                    <a:pt x="3534" y="4508"/>
                  </a:lnTo>
                  <a:cubicBezTo>
                    <a:pt x="3562" y="4508"/>
                    <a:pt x="4591" y="3479"/>
                    <a:pt x="6511" y="3479"/>
                  </a:cubicBezTo>
                  <a:close/>
                  <a:moveTo>
                    <a:pt x="6483" y="7346"/>
                  </a:moveTo>
                  <a:cubicBezTo>
                    <a:pt x="7819" y="7346"/>
                    <a:pt x="8904" y="7068"/>
                    <a:pt x="8904" y="6734"/>
                  </a:cubicBezTo>
                  <a:cubicBezTo>
                    <a:pt x="8904" y="6400"/>
                    <a:pt x="7819" y="6122"/>
                    <a:pt x="6483" y="6122"/>
                  </a:cubicBezTo>
                  <a:cubicBezTo>
                    <a:pt x="5148" y="6122"/>
                    <a:pt x="4063" y="6400"/>
                    <a:pt x="4063" y="6734"/>
                  </a:cubicBezTo>
                  <a:cubicBezTo>
                    <a:pt x="4063" y="7068"/>
                    <a:pt x="5148" y="7346"/>
                    <a:pt x="6483" y="7346"/>
                  </a:cubicBezTo>
                  <a:close/>
                  <a:moveTo>
                    <a:pt x="6483" y="7346"/>
                  </a:moveTo>
                  <a:close/>
                </a:path>
              </a:pathLst>
            </a:custGeom>
            <a:solidFill>
              <a:sysClr val="window" lastClr="FFFFFF"/>
            </a:solidFill>
            <a:ln w="38100" cap="rnd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3" name="îṣlide">
            <a:extLst>
              <a:ext uri="{FF2B5EF4-FFF2-40B4-BE49-F238E27FC236}">
                <a16:creationId xmlns:a16="http://schemas.microsoft.com/office/drawing/2014/main" id="{36FF97A9-ACA6-3C65-AC6F-53FEC8F6D62C}"/>
              </a:ext>
            </a:extLst>
          </p:cNvPr>
          <p:cNvGrpSpPr/>
          <p:nvPr/>
        </p:nvGrpSpPr>
        <p:grpSpPr>
          <a:xfrm>
            <a:off x="4356011" y="5472676"/>
            <a:ext cx="820967" cy="820966"/>
            <a:chOff x="5618932" y="1130300"/>
            <a:chExt cx="956418" cy="956416"/>
          </a:xfrm>
        </p:grpSpPr>
        <p:sp>
          <p:nvSpPr>
            <p:cNvPr id="44" name="淘宝-想搞设计PPT(倒卖必究)-44">
              <a:extLst>
                <a:ext uri="{FF2B5EF4-FFF2-40B4-BE49-F238E27FC236}">
                  <a16:creationId xmlns:a16="http://schemas.microsoft.com/office/drawing/2014/main" id="{19C615FC-9F2B-6AEC-33E6-3043E74B45D2}"/>
                </a:ext>
              </a:extLst>
            </p:cNvPr>
            <p:cNvSpPr/>
            <p:nvPr/>
          </p:nvSpPr>
          <p:spPr>
            <a:xfrm>
              <a:off x="5618932" y="1130300"/>
              <a:ext cx="956418" cy="956416"/>
            </a:xfrm>
            <a:prstGeom prst="ellipse">
              <a:avLst/>
            </a:prstGeom>
            <a:solidFill>
              <a:srgbClr val="15548D">
                <a:lumMod val="20000"/>
                <a:lumOff val="80000"/>
              </a:srgbClr>
            </a:solidFill>
            <a:ln w="12700" cap="rnd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淘宝-想搞设计PPT(倒卖必究)-45">
              <a:extLst>
                <a:ext uri="{FF2B5EF4-FFF2-40B4-BE49-F238E27FC236}">
                  <a16:creationId xmlns:a16="http://schemas.microsoft.com/office/drawing/2014/main" id="{9C0AE69E-F274-0BBB-5F11-AC47A1386291}"/>
                </a:ext>
              </a:extLst>
            </p:cNvPr>
            <p:cNvSpPr/>
            <p:nvPr/>
          </p:nvSpPr>
          <p:spPr>
            <a:xfrm>
              <a:off x="5687494" y="1198862"/>
              <a:ext cx="819294" cy="819292"/>
            </a:xfrm>
            <a:prstGeom prst="ellipse">
              <a:avLst/>
            </a:prstGeom>
            <a:solidFill>
              <a:srgbClr val="15548D"/>
            </a:solidFill>
            <a:ln w="38100" cap="rnd" cmpd="sng" algn="ctr">
              <a:solidFill>
                <a:sysClr val="window" lastClr="FFFFFF"/>
              </a:solidFill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淘宝-想搞设计PPT(倒卖必究)-46">
              <a:extLst>
                <a:ext uri="{FF2B5EF4-FFF2-40B4-BE49-F238E27FC236}">
                  <a16:creationId xmlns:a16="http://schemas.microsoft.com/office/drawing/2014/main" id="{96655EB7-9A4C-AA26-A350-FB437F0C07CF}"/>
                </a:ext>
              </a:extLst>
            </p:cNvPr>
            <p:cNvSpPr/>
            <p:nvPr/>
          </p:nvSpPr>
          <p:spPr>
            <a:xfrm>
              <a:off x="5877760" y="1474950"/>
              <a:ext cx="438762" cy="267112"/>
            </a:xfrm>
            <a:custGeom>
              <a:avLst/>
              <a:gdLst>
                <a:gd name="T0" fmla="*/ 9934 w 12800"/>
                <a:gd name="T1" fmla="*/ 4202 h 7792"/>
                <a:gd name="T2" fmla="*/ 6623 w 12800"/>
                <a:gd name="T3" fmla="*/ 2783 h 7792"/>
                <a:gd name="T4" fmla="*/ 2894 w 12800"/>
                <a:gd name="T5" fmla="*/ 4202 h 7792"/>
                <a:gd name="T6" fmla="*/ 1837 w 12800"/>
                <a:gd name="T7" fmla="*/ 3757 h 7792"/>
                <a:gd name="T8" fmla="*/ 1837 w 12800"/>
                <a:gd name="T9" fmla="*/ 5037 h 7792"/>
                <a:gd name="T10" fmla="*/ 2115 w 12800"/>
                <a:gd name="T11" fmla="*/ 5426 h 7792"/>
                <a:gd name="T12" fmla="*/ 1837 w 12800"/>
                <a:gd name="T13" fmla="*/ 5816 h 7792"/>
                <a:gd name="T14" fmla="*/ 2143 w 12800"/>
                <a:gd name="T15" fmla="*/ 7179 h 7792"/>
                <a:gd name="T16" fmla="*/ 1197 w 12800"/>
                <a:gd name="T17" fmla="*/ 7179 h 7792"/>
                <a:gd name="T18" fmla="*/ 1503 w 12800"/>
                <a:gd name="T19" fmla="*/ 5788 h 7792"/>
                <a:gd name="T20" fmla="*/ 1252 w 12800"/>
                <a:gd name="T21" fmla="*/ 5399 h 7792"/>
                <a:gd name="T22" fmla="*/ 1503 w 12800"/>
                <a:gd name="T23" fmla="*/ 5009 h 7792"/>
                <a:gd name="T24" fmla="*/ 1503 w 12800"/>
                <a:gd name="T25" fmla="*/ 3618 h 7792"/>
                <a:gd name="T26" fmla="*/ 0 w 12800"/>
                <a:gd name="T27" fmla="*/ 3006 h 7792"/>
                <a:gd name="T28" fmla="*/ 6678 w 12800"/>
                <a:gd name="T29" fmla="*/ 0 h 7792"/>
                <a:gd name="T30" fmla="*/ 12800 w 12800"/>
                <a:gd name="T31" fmla="*/ 3033 h 7792"/>
                <a:gd name="T32" fmla="*/ 9934 w 12800"/>
                <a:gd name="T33" fmla="*/ 4202 h 7792"/>
                <a:gd name="T34" fmla="*/ 6511 w 12800"/>
                <a:gd name="T35" fmla="*/ 3479 h 7792"/>
                <a:gd name="T36" fmla="*/ 9517 w 12800"/>
                <a:gd name="T37" fmla="*/ 4508 h 7792"/>
                <a:gd name="T38" fmla="*/ 9517 w 12800"/>
                <a:gd name="T39" fmla="*/ 6985 h 7792"/>
                <a:gd name="T40" fmla="*/ 6344 w 12800"/>
                <a:gd name="T41" fmla="*/ 7792 h 7792"/>
                <a:gd name="T42" fmla="*/ 3534 w 12800"/>
                <a:gd name="T43" fmla="*/ 6985 h 7792"/>
                <a:gd name="T44" fmla="*/ 3534 w 12800"/>
                <a:gd name="T45" fmla="*/ 4508 h 7792"/>
                <a:gd name="T46" fmla="*/ 6511 w 12800"/>
                <a:gd name="T47" fmla="*/ 3479 h 7792"/>
                <a:gd name="T48" fmla="*/ 6483 w 12800"/>
                <a:gd name="T49" fmla="*/ 7346 h 7792"/>
                <a:gd name="T50" fmla="*/ 8904 w 12800"/>
                <a:gd name="T51" fmla="*/ 6734 h 7792"/>
                <a:gd name="T52" fmla="*/ 6483 w 12800"/>
                <a:gd name="T53" fmla="*/ 6122 h 7792"/>
                <a:gd name="T54" fmla="*/ 4063 w 12800"/>
                <a:gd name="T55" fmla="*/ 6734 h 7792"/>
                <a:gd name="T56" fmla="*/ 6483 w 12800"/>
                <a:gd name="T57" fmla="*/ 7346 h 7792"/>
                <a:gd name="T58" fmla="*/ 6483 w 12800"/>
                <a:gd name="T59" fmla="*/ 7346 h 7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00" h="7792">
                  <a:moveTo>
                    <a:pt x="9934" y="4202"/>
                  </a:moveTo>
                  <a:cubicBezTo>
                    <a:pt x="9934" y="4202"/>
                    <a:pt x="8543" y="2783"/>
                    <a:pt x="6623" y="2783"/>
                  </a:cubicBezTo>
                  <a:cubicBezTo>
                    <a:pt x="4730" y="2783"/>
                    <a:pt x="2894" y="4202"/>
                    <a:pt x="2894" y="4202"/>
                  </a:cubicBezTo>
                  <a:lnTo>
                    <a:pt x="1837" y="3757"/>
                  </a:lnTo>
                  <a:lnTo>
                    <a:pt x="1837" y="5037"/>
                  </a:lnTo>
                  <a:cubicBezTo>
                    <a:pt x="2003" y="5093"/>
                    <a:pt x="2115" y="5232"/>
                    <a:pt x="2115" y="5426"/>
                  </a:cubicBezTo>
                  <a:cubicBezTo>
                    <a:pt x="2115" y="5621"/>
                    <a:pt x="2003" y="5760"/>
                    <a:pt x="1837" y="5816"/>
                  </a:cubicBezTo>
                  <a:lnTo>
                    <a:pt x="2143" y="7179"/>
                  </a:lnTo>
                  <a:lnTo>
                    <a:pt x="1197" y="7179"/>
                  </a:lnTo>
                  <a:lnTo>
                    <a:pt x="1503" y="5788"/>
                  </a:lnTo>
                  <a:cubicBezTo>
                    <a:pt x="1363" y="5733"/>
                    <a:pt x="1252" y="5566"/>
                    <a:pt x="1252" y="5399"/>
                  </a:cubicBezTo>
                  <a:cubicBezTo>
                    <a:pt x="1252" y="5232"/>
                    <a:pt x="1363" y="5093"/>
                    <a:pt x="1503" y="5009"/>
                  </a:cubicBezTo>
                  <a:lnTo>
                    <a:pt x="1503" y="3618"/>
                  </a:lnTo>
                  <a:lnTo>
                    <a:pt x="0" y="3006"/>
                  </a:lnTo>
                  <a:lnTo>
                    <a:pt x="6678" y="0"/>
                  </a:lnTo>
                  <a:lnTo>
                    <a:pt x="12800" y="3033"/>
                  </a:lnTo>
                  <a:lnTo>
                    <a:pt x="9934" y="4202"/>
                  </a:lnTo>
                  <a:close/>
                  <a:moveTo>
                    <a:pt x="6511" y="3479"/>
                  </a:moveTo>
                  <a:cubicBezTo>
                    <a:pt x="8459" y="3479"/>
                    <a:pt x="9517" y="4508"/>
                    <a:pt x="9517" y="4508"/>
                  </a:cubicBezTo>
                  <a:lnTo>
                    <a:pt x="9517" y="6985"/>
                  </a:lnTo>
                  <a:cubicBezTo>
                    <a:pt x="9517" y="6985"/>
                    <a:pt x="8403" y="7792"/>
                    <a:pt x="6344" y="7792"/>
                  </a:cubicBezTo>
                  <a:cubicBezTo>
                    <a:pt x="4285" y="7792"/>
                    <a:pt x="3534" y="6985"/>
                    <a:pt x="3534" y="6985"/>
                  </a:cubicBezTo>
                  <a:lnTo>
                    <a:pt x="3534" y="4508"/>
                  </a:lnTo>
                  <a:cubicBezTo>
                    <a:pt x="3562" y="4508"/>
                    <a:pt x="4591" y="3479"/>
                    <a:pt x="6511" y="3479"/>
                  </a:cubicBezTo>
                  <a:close/>
                  <a:moveTo>
                    <a:pt x="6483" y="7346"/>
                  </a:moveTo>
                  <a:cubicBezTo>
                    <a:pt x="7819" y="7346"/>
                    <a:pt x="8904" y="7068"/>
                    <a:pt x="8904" y="6734"/>
                  </a:cubicBezTo>
                  <a:cubicBezTo>
                    <a:pt x="8904" y="6400"/>
                    <a:pt x="7819" y="6122"/>
                    <a:pt x="6483" y="6122"/>
                  </a:cubicBezTo>
                  <a:cubicBezTo>
                    <a:pt x="5148" y="6122"/>
                    <a:pt x="4063" y="6400"/>
                    <a:pt x="4063" y="6734"/>
                  </a:cubicBezTo>
                  <a:cubicBezTo>
                    <a:pt x="4063" y="7068"/>
                    <a:pt x="5148" y="7346"/>
                    <a:pt x="6483" y="7346"/>
                  </a:cubicBezTo>
                  <a:close/>
                  <a:moveTo>
                    <a:pt x="6483" y="7346"/>
                  </a:moveTo>
                  <a:close/>
                </a:path>
              </a:pathLst>
            </a:custGeom>
            <a:solidFill>
              <a:sysClr val="window" lastClr="FFFFFF"/>
            </a:solidFill>
            <a:ln w="38100" cap="rnd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96" name="Picture 95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20" y="158235"/>
            <a:ext cx="2011854" cy="441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3A959-1BE4-305C-0CFF-1A1B44D78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85FBE3E0-E454-72A9-F3BE-32323CFD2A36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55600" dist="1905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E619AFE0-0887-AD5F-EAF5-8D89D6834139}"/>
              </a:ext>
            </a:extLst>
          </p:cNvPr>
          <p:cNvSpPr txBox="1">
            <a:spLocks/>
          </p:cNvSpPr>
          <p:nvPr/>
        </p:nvSpPr>
        <p:spPr>
          <a:xfrm>
            <a:off x="344472" y="1046852"/>
            <a:ext cx="2698175" cy="4247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>
                <a:solidFill/>
              </a:rPr>
              <a:t>单击此处添加标题</a:t>
            </a:r>
          </a:p>
        </p:txBody>
      </p:sp>
      <p:cxnSp>
        <p:nvCxnSpPr>
          <p:cNvPr id="12" name="淘宝-想搞设计PPT(倒卖必究)-12">
            <a:extLst>
              <a:ext uri="{FF2B5EF4-FFF2-40B4-BE49-F238E27FC236}">
                <a16:creationId xmlns:a16="http://schemas.microsoft.com/office/drawing/2014/main" id="{C55C4001-C609-1012-0F0D-FAA71D879AC1}"/>
              </a:ext>
            </a:extLst>
          </p:cNvPr>
          <p:cNvCxnSpPr/>
          <p:nvPr/>
        </p:nvCxnSpPr>
        <p:spPr>
          <a:xfrm>
            <a:off x="425752" y="1508520"/>
            <a:ext cx="1836000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淘宝-想搞设计PPT(倒卖必究)-3">
            <a:extLst>
              <a:ext uri="{FF2B5EF4-FFF2-40B4-BE49-F238E27FC236}">
                <a16:creationId xmlns:a16="http://schemas.microsoft.com/office/drawing/2014/main" id="{40488946-56E0-C086-3B68-30EE6E3E6704}"/>
              </a:ext>
            </a:extLst>
          </p:cNvPr>
          <p:cNvCxnSpPr/>
          <p:nvPr/>
        </p:nvCxnSpPr>
        <p:spPr>
          <a:xfrm>
            <a:off x="4594682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0FA84966-4195-6A97-EF91-4B13BF520E27}"/>
              </a:ext>
            </a:extLst>
          </p:cNvPr>
          <p:cNvSpPr txBox="1"/>
          <p:nvPr/>
        </p:nvSpPr>
        <p:spPr>
          <a:xfrm>
            <a:off x="3147141" y="211334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绪论背景</a:t>
            </a:r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C8AADD2A-1252-E8B4-F8BE-238FA014A18A}"/>
              </a:ext>
            </a:extLst>
          </p:cNvPr>
          <p:cNvSpPr txBox="1"/>
          <p:nvPr/>
        </p:nvSpPr>
        <p:spPr>
          <a:xfrm>
            <a:off x="1009030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论文总结</a:t>
            </a:r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EA0F1946-9F30-1234-9D4A-692E78373EF5}"/>
              </a:ext>
            </a:extLst>
          </p:cNvPr>
          <p:cNvSpPr/>
          <p:nvPr/>
        </p:nvSpPr>
        <p:spPr>
          <a:xfrm>
            <a:off x="8106160" y="0"/>
            <a:ext cx="1656000" cy="792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B25640AD-C63A-CB5B-E27B-700AE8298B93}"/>
              </a:ext>
            </a:extLst>
          </p:cNvPr>
          <p:cNvSpPr txBox="1"/>
          <p:nvPr/>
        </p:nvSpPr>
        <p:spPr>
          <a:xfrm>
            <a:off x="4882932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研究思路</a:t>
            </a:r>
          </a:p>
        </p:txBody>
      </p:sp>
      <p:cxnSp>
        <p:nvCxnSpPr>
          <p:cNvPr id="8" name="淘宝-想搞设计PPT(倒卖必究)-8">
            <a:extLst>
              <a:ext uri="{FF2B5EF4-FFF2-40B4-BE49-F238E27FC236}">
                <a16:creationId xmlns:a16="http://schemas.microsoft.com/office/drawing/2014/main" id="{79F919A9-8177-4ECE-96BA-6FADDAD17CC1}"/>
              </a:ext>
            </a:extLst>
          </p:cNvPr>
          <p:cNvCxnSpPr/>
          <p:nvPr/>
        </p:nvCxnSpPr>
        <p:spPr>
          <a:xfrm>
            <a:off x="2858891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6C4EF512-93EF-A412-EF73-8FE4733A8F1A}"/>
              </a:ext>
            </a:extLst>
          </p:cNvPr>
          <p:cNvSpPr txBox="1"/>
          <p:nvPr/>
        </p:nvSpPr>
        <p:spPr>
          <a:xfrm>
            <a:off x="6375067" y="2113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关键技术难点</a:t>
            </a:r>
          </a:p>
        </p:txBody>
      </p:sp>
      <p:cxnSp>
        <p:nvCxnSpPr>
          <p:cNvPr id="10" name="淘宝-想搞设计PPT(倒卖必究)-10">
            <a:extLst>
              <a:ext uri="{FF2B5EF4-FFF2-40B4-BE49-F238E27FC236}">
                <a16:creationId xmlns:a16="http://schemas.microsoft.com/office/drawing/2014/main" id="{007221C6-1C79-0BE2-B918-34A45BC4B421}"/>
              </a:ext>
            </a:extLst>
          </p:cNvPr>
          <p:cNvCxnSpPr/>
          <p:nvPr/>
        </p:nvCxnSpPr>
        <p:spPr>
          <a:xfrm>
            <a:off x="6330474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A1353AB4-0B4E-96A2-B0EC-A5EB975828F5}"/>
              </a:ext>
            </a:extLst>
          </p:cNvPr>
          <p:cNvSpPr txBox="1"/>
          <p:nvPr/>
        </p:nvSpPr>
        <p:spPr>
          <a:xfrm>
            <a:off x="835451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/>
                </a:solidFill>
              </a:rPr>
              <a:t>研究成果</a:t>
            </a:r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0E867D8D-B177-181F-1149-C52AEDCD7088}"/>
              </a:ext>
            </a:extLst>
          </p:cNvPr>
          <p:cNvSpPr/>
          <p:nvPr/>
        </p:nvSpPr>
        <p:spPr>
          <a:xfrm>
            <a:off x="5780517" y="2493645"/>
            <a:ext cx="1140788" cy="1081427"/>
          </a:xfrm>
          <a:custGeom>
            <a:avLst/>
            <a:gdLst>
              <a:gd name="connsiteX0" fmla="*/ 92640 w 338277"/>
              <a:gd name="connsiteY0" fmla="*/ 182562 h 320675"/>
              <a:gd name="connsiteX1" fmla="*/ 120394 w 338277"/>
              <a:gd name="connsiteY1" fmla="*/ 210185 h 320675"/>
              <a:gd name="connsiteX2" fmla="*/ 108499 w 338277"/>
              <a:gd name="connsiteY2" fmla="*/ 291737 h 320675"/>
              <a:gd name="connsiteX3" fmla="*/ 108499 w 338277"/>
              <a:gd name="connsiteY3" fmla="*/ 293052 h 320675"/>
              <a:gd name="connsiteX4" fmla="*/ 121716 w 338277"/>
              <a:gd name="connsiteY4" fmla="*/ 310152 h 320675"/>
              <a:gd name="connsiteX5" fmla="*/ 123038 w 338277"/>
              <a:gd name="connsiteY5" fmla="*/ 310152 h 320675"/>
              <a:gd name="connsiteX6" fmla="*/ 136254 w 338277"/>
              <a:gd name="connsiteY6" fmla="*/ 293052 h 320675"/>
              <a:gd name="connsiteX7" fmla="*/ 136254 w 338277"/>
              <a:gd name="connsiteY7" fmla="*/ 291737 h 320675"/>
              <a:gd name="connsiteX8" fmla="*/ 124359 w 338277"/>
              <a:gd name="connsiteY8" fmla="*/ 210185 h 320675"/>
              <a:gd name="connsiteX9" fmla="*/ 152114 w 338277"/>
              <a:gd name="connsiteY9" fmla="*/ 182562 h 320675"/>
              <a:gd name="connsiteX10" fmla="*/ 170617 w 338277"/>
              <a:gd name="connsiteY10" fmla="*/ 197031 h 320675"/>
              <a:gd name="connsiteX11" fmla="*/ 206302 w 338277"/>
              <a:gd name="connsiteY11" fmla="*/ 214131 h 320675"/>
              <a:gd name="connsiteX12" fmla="*/ 220840 w 338277"/>
              <a:gd name="connsiteY12" fmla="*/ 225969 h 320675"/>
              <a:gd name="connsiteX13" fmla="*/ 238021 w 338277"/>
              <a:gd name="connsiteY13" fmla="*/ 320675 h 320675"/>
              <a:gd name="connsiteX14" fmla="*/ 6732 w 338277"/>
              <a:gd name="connsiteY14" fmla="*/ 320675 h 320675"/>
              <a:gd name="connsiteX15" fmla="*/ 25235 w 338277"/>
              <a:gd name="connsiteY15" fmla="*/ 225969 h 320675"/>
              <a:gd name="connsiteX16" fmla="*/ 38451 w 338277"/>
              <a:gd name="connsiteY16" fmla="*/ 214131 h 320675"/>
              <a:gd name="connsiteX17" fmla="*/ 75458 w 338277"/>
              <a:gd name="connsiteY17" fmla="*/ 197031 h 320675"/>
              <a:gd name="connsiteX18" fmla="*/ 92640 w 338277"/>
              <a:gd name="connsiteY18" fmla="*/ 182562 h 320675"/>
              <a:gd name="connsiteX19" fmla="*/ 97227 w 338277"/>
              <a:gd name="connsiteY19" fmla="*/ 88086 h 320675"/>
              <a:gd name="connsiteX20" fmla="*/ 72132 w 338277"/>
              <a:gd name="connsiteY20" fmla="*/ 110909 h 320675"/>
              <a:gd name="connsiteX21" fmla="*/ 122655 w 338277"/>
              <a:gd name="connsiteY21" fmla="*/ 176212 h 320675"/>
              <a:gd name="connsiteX22" fmla="*/ 173177 w 338277"/>
              <a:gd name="connsiteY22" fmla="*/ 110909 h 320675"/>
              <a:gd name="connsiteX23" fmla="*/ 109359 w 338277"/>
              <a:gd name="connsiteY23" fmla="*/ 112242 h 320675"/>
              <a:gd name="connsiteX24" fmla="*/ 97227 w 338277"/>
              <a:gd name="connsiteY24" fmla="*/ 88086 h 320675"/>
              <a:gd name="connsiteX25" fmla="*/ 123036 w 338277"/>
              <a:gd name="connsiteY25" fmla="*/ 31750 h 320675"/>
              <a:gd name="connsiteX26" fmla="*/ 189051 w 338277"/>
              <a:gd name="connsiteY26" fmla="*/ 96573 h 320675"/>
              <a:gd name="connsiteX27" fmla="*/ 123036 w 338277"/>
              <a:gd name="connsiteY27" fmla="*/ 190500 h 320675"/>
              <a:gd name="connsiteX28" fmla="*/ 57021 w 338277"/>
              <a:gd name="connsiteY28" fmla="*/ 96573 h 320675"/>
              <a:gd name="connsiteX29" fmla="*/ 123036 w 338277"/>
              <a:gd name="connsiteY29" fmla="*/ 31750 h 320675"/>
              <a:gd name="connsiteX30" fmla="*/ 266709 w 338277"/>
              <a:gd name="connsiteY30" fmla="*/ 15875 h 320675"/>
              <a:gd name="connsiteX31" fmla="*/ 225602 w 338277"/>
              <a:gd name="connsiteY31" fmla="*/ 27713 h 320675"/>
              <a:gd name="connsiteX32" fmla="*/ 209689 w 338277"/>
              <a:gd name="connsiteY32" fmla="*/ 55336 h 320675"/>
              <a:gd name="connsiteX33" fmla="*/ 221624 w 338277"/>
              <a:gd name="connsiteY33" fmla="*/ 79012 h 320675"/>
              <a:gd name="connsiteX34" fmla="*/ 225602 w 338277"/>
              <a:gd name="connsiteY34" fmla="*/ 82958 h 320675"/>
              <a:gd name="connsiteX35" fmla="*/ 225602 w 338277"/>
              <a:gd name="connsiteY35" fmla="*/ 107950 h 320675"/>
              <a:gd name="connsiteX36" fmla="*/ 244166 w 338277"/>
              <a:gd name="connsiteY36" fmla="*/ 96112 h 320675"/>
              <a:gd name="connsiteX37" fmla="*/ 248144 w 338277"/>
              <a:gd name="connsiteY37" fmla="*/ 93481 h 320675"/>
              <a:gd name="connsiteX38" fmla="*/ 254774 w 338277"/>
              <a:gd name="connsiteY38" fmla="*/ 93481 h 320675"/>
              <a:gd name="connsiteX39" fmla="*/ 266709 w 338277"/>
              <a:gd name="connsiteY39" fmla="*/ 94796 h 320675"/>
              <a:gd name="connsiteX40" fmla="*/ 307816 w 338277"/>
              <a:gd name="connsiteY40" fmla="*/ 82958 h 320675"/>
              <a:gd name="connsiteX41" fmla="*/ 322402 w 338277"/>
              <a:gd name="connsiteY41" fmla="*/ 55336 h 320675"/>
              <a:gd name="connsiteX42" fmla="*/ 307816 w 338277"/>
              <a:gd name="connsiteY42" fmla="*/ 27713 h 320675"/>
              <a:gd name="connsiteX43" fmla="*/ 266709 w 338277"/>
              <a:gd name="connsiteY43" fmla="*/ 15875 h 320675"/>
              <a:gd name="connsiteX44" fmla="*/ 266708 w 338277"/>
              <a:gd name="connsiteY44" fmla="*/ 0 h 320675"/>
              <a:gd name="connsiteX45" fmla="*/ 317072 w 338277"/>
              <a:gd name="connsiteY45" fmla="*/ 15621 h 320675"/>
              <a:gd name="connsiteX46" fmla="*/ 338277 w 338277"/>
              <a:gd name="connsiteY46" fmla="*/ 54673 h 320675"/>
              <a:gd name="connsiteX47" fmla="*/ 317072 w 338277"/>
              <a:gd name="connsiteY47" fmla="*/ 93726 h 320675"/>
              <a:gd name="connsiteX48" fmla="*/ 266708 w 338277"/>
              <a:gd name="connsiteY48" fmla="*/ 109347 h 320675"/>
              <a:gd name="connsiteX49" fmla="*/ 252130 w 338277"/>
              <a:gd name="connsiteY49" fmla="*/ 108045 h 320675"/>
              <a:gd name="connsiteX50" fmla="*/ 217671 w 338277"/>
              <a:gd name="connsiteY50" fmla="*/ 130175 h 320675"/>
              <a:gd name="connsiteX51" fmla="*/ 215020 w 338277"/>
              <a:gd name="connsiteY51" fmla="*/ 130175 h 320675"/>
              <a:gd name="connsiteX52" fmla="*/ 212369 w 338277"/>
              <a:gd name="connsiteY52" fmla="*/ 130175 h 320675"/>
              <a:gd name="connsiteX53" fmla="*/ 211044 w 338277"/>
              <a:gd name="connsiteY53" fmla="*/ 126270 h 320675"/>
              <a:gd name="connsiteX54" fmla="*/ 211044 w 338277"/>
              <a:gd name="connsiteY54" fmla="*/ 88519 h 320675"/>
              <a:gd name="connsiteX55" fmla="*/ 193814 w 338277"/>
              <a:gd name="connsiteY55" fmla="*/ 54673 h 320675"/>
              <a:gd name="connsiteX56" fmla="*/ 216345 w 338277"/>
              <a:gd name="connsiteY56" fmla="*/ 15621 h 320675"/>
              <a:gd name="connsiteX57" fmla="*/ 266708 w 338277"/>
              <a:gd name="connsiteY57" fmla="*/ 0 h 32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38277" h="320675">
                <a:moveTo>
                  <a:pt x="92640" y="182562"/>
                </a:moveTo>
                <a:cubicBezTo>
                  <a:pt x="92640" y="182562"/>
                  <a:pt x="92640" y="182562"/>
                  <a:pt x="120394" y="210185"/>
                </a:cubicBezTo>
                <a:cubicBezTo>
                  <a:pt x="120394" y="210185"/>
                  <a:pt x="120394" y="210185"/>
                  <a:pt x="108499" y="291737"/>
                </a:cubicBezTo>
                <a:cubicBezTo>
                  <a:pt x="108499" y="291737"/>
                  <a:pt x="108499" y="293052"/>
                  <a:pt x="108499" y="293052"/>
                </a:cubicBezTo>
                <a:cubicBezTo>
                  <a:pt x="108499" y="293052"/>
                  <a:pt x="108499" y="293052"/>
                  <a:pt x="121716" y="310152"/>
                </a:cubicBezTo>
                <a:cubicBezTo>
                  <a:pt x="121716" y="310152"/>
                  <a:pt x="121716" y="310152"/>
                  <a:pt x="123038" y="310152"/>
                </a:cubicBezTo>
                <a:cubicBezTo>
                  <a:pt x="123038" y="310152"/>
                  <a:pt x="123038" y="310152"/>
                  <a:pt x="136254" y="293052"/>
                </a:cubicBezTo>
                <a:cubicBezTo>
                  <a:pt x="136254" y="293052"/>
                  <a:pt x="136254" y="291737"/>
                  <a:pt x="136254" y="291737"/>
                </a:cubicBezTo>
                <a:cubicBezTo>
                  <a:pt x="136254" y="291737"/>
                  <a:pt x="136254" y="291737"/>
                  <a:pt x="124359" y="210185"/>
                </a:cubicBezTo>
                <a:cubicBezTo>
                  <a:pt x="124359" y="210185"/>
                  <a:pt x="124359" y="210185"/>
                  <a:pt x="152114" y="182562"/>
                </a:cubicBezTo>
                <a:cubicBezTo>
                  <a:pt x="152114" y="182562"/>
                  <a:pt x="152114" y="182562"/>
                  <a:pt x="170617" y="197031"/>
                </a:cubicBezTo>
                <a:cubicBezTo>
                  <a:pt x="170617" y="197031"/>
                  <a:pt x="170617" y="197031"/>
                  <a:pt x="206302" y="214131"/>
                </a:cubicBezTo>
                <a:cubicBezTo>
                  <a:pt x="212910" y="216761"/>
                  <a:pt x="218196" y="219392"/>
                  <a:pt x="220840" y="225969"/>
                </a:cubicBezTo>
                <a:cubicBezTo>
                  <a:pt x="220840" y="225969"/>
                  <a:pt x="260489" y="320675"/>
                  <a:pt x="238021" y="320675"/>
                </a:cubicBezTo>
                <a:cubicBezTo>
                  <a:pt x="238021" y="320675"/>
                  <a:pt x="238021" y="320675"/>
                  <a:pt x="6732" y="320675"/>
                </a:cubicBezTo>
                <a:cubicBezTo>
                  <a:pt x="-15736" y="320675"/>
                  <a:pt x="25235" y="225969"/>
                  <a:pt x="25235" y="225969"/>
                </a:cubicBezTo>
                <a:cubicBezTo>
                  <a:pt x="27878" y="219392"/>
                  <a:pt x="33165" y="216761"/>
                  <a:pt x="38451" y="214131"/>
                </a:cubicBezTo>
                <a:cubicBezTo>
                  <a:pt x="38451" y="214131"/>
                  <a:pt x="38451" y="214131"/>
                  <a:pt x="75458" y="197031"/>
                </a:cubicBezTo>
                <a:cubicBezTo>
                  <a:pt x="75458" y="197031"/>
                  <a:pt x="75458" y="197031"/>
                  <a:pt x="92640" y="182562"/>
                </a:cubicBezTo>
                <a:close/>
                <a:moveTo>
                  <a:pt x="97227" y="88086"/>
                </a:moveTo>
                <a:cubicBezTo>
                  <a:pt x="84431" y="86920"/>
                  <a:pt x="69473" y="93584"/>
                  <a:pt x="72132" y="110909"/>
                </a:cubicBezTo>
                <a:cubicBezTo>
                  <a:pt x="76121" y="144227"/>
                  <a:pt x="94735" y="176212"/>
                  <a:pt x="122655" y="176212"/>
                </a:cubicBezTo>
                <a:cubicBezTo>
                  <a:pt x="147916" y="176212"/>
                  <a:pt x="171848" y="137563"/>
                  <a:pt x="173177" y="110909"/>
                </a:cubicBezTo>
                <a:cubicBezTo>
                  <a:pt x="173177" y="68262"/>
                  <a:pt x="142598" y="116240"/>
                  <a:pt x="109359" y="112242"/>
                </a:cubicBezTo>
                <a:cubicBezTo>
                  <a:pt x="120661" y="98248"/>
                  <a:pt x="110024" y="89252"/>
                  <a:pt x="97227" y="88086"/>
                </a:cubicBezTo>
                <a:close/>
                <a:moveTo>
                  <a:pt x="123036" y="31750"/>
                </a:moveTo>
                <a:cubicBezTo>
                  <a:pt x="169247" y="31750"/>
                  <a:pt x="189051" y="55562"/>
                  <a:pt x="189051" y="96573"/>
                </a:cubicBezTo>
                <a:cubicBezTo>
                  <a:pt x="187731" y="154781"/>
                  <a:pt x="150763" y="190500"/>
                  <a:pt x="123036" y="190500"/>
                </a:cubicBezTo>
                <a:cubicBezTo>
                  <a:pt x="90029" y="190500"/>
                  <a:pt x="57021" y="154781"/>
                  <a:pt x="57021" y="96573"/>
                </a:cubicBezTo>
                <a:cubicBezTo>
                  <a:pt x="55701" y="55562"/>
                  <a:pt x="75506" y="31750"/>
                  <a:pt x="123036" y="31750"/>
                </a:cubicBezTo>
                <a:close/>
                <a:moveTo>
                  <a:pt x="266709" y="15875"/>
                </a:moveTo>
                <a:cubicBezTo>
                  <a:pt x="250796" y="15875"/>
                  <a:pt x="236210" y="19821"/>
                  <a:pt x="225602" y="27713"/>
                </a:cubicBezTo>
                <a:cubicBezTo>
                  <a:pt x="214993" y="35605"/>
                  <a:pt x="209689" y="44813"/>
                  <a:pt x="209689" y="55336"/>
                </a:cubicBezTo>
                <a:cubicBezTo>
                  <a:pt x="209689" y="63228"/>
                  <a:pt x="213667" y="72435"/>
                  <a:pt x="221624" y="79012"/>
                </a:cubicBezTo>
                <a:cubicBezTo>
                  <a:pt x="221624" y="79012"/>
                  <a:pt x="221624" y="79012"/>
                  <a:pt x="225602" y="82958"/>
                </a:cubicBezTo>
                <a:cubicBezTo>
                  <a:pt x="225602" y="82958"/>
                  <a:pt x="225602" y="82958"/>
                  <a:pt x="225602" y="107950"/>
                </a:cubicBezTo>
                <a:cubicBezTo>
                  <a:pt x="225602" y="107950"/>
                  <a:pt x="225602" y="107950"/>
                  <a:pt x="244166" y="96112"/>
                </a:cubicBezTo>
                <a:cubicBezTo>
                  <a:pt x="244166" y="96112"/>
                  <a:pt x="244166" y="96112"/>
                  <a:pt x="248144" y="93481"/>
                </a:cubicBezTo>
                <a:cubicBezTo>
                  <a:pt x="248144" y="93481"/>
                  <a:pt x="248144" y="93481"/>
                  <a:pt x="254774" y="93481"/>
                </a:cubicBezTo>
                <a:cubicBezTo>
                  <a:pt x="258753" y="94796"/>
                  <a:pt x="262731" y="94796"/>
                  <a:pt x="266709" y="94796"/>
                </a:cubicBezTo>
                <a:cubicBezTo>
                  <a:pt x="282621" y="94796"/>
                  <a:pt x="297208" y="90850"/>
                  <a:pt x="307816" y="82958"/>
                </a:cubicBezTo>
                <a:cubicBezTo>
                  <a:pt x="317098" y="75066"/>
                  <a:pt x="322402" y="65859"/>
                  <a:pt x="322402" y="55336"/>
                </a:cubicBezTo>
                <a:cubicBezTo>
                  <a:pt x="322402" y="44813"/>
                  <a:pt x="317098" y="35605"/>
                  <a:pt x="307816" y="27713"/>
                </a:cubicBezTo>
                <a:cubicBezTo>
                  <a:pt x="297208" y="19821"/>
                  <a:pt x="282621" y="15875"/>
                  <a:pt x="266709" y="15875"/>
                </a:cubicBezTo>
                <a:close/>
                <a:moveTo>
                  <a:pt x="266708" y="0"/>
                </a:moveTo>
                <a:cubicBezTo>
                  <a:pt x="285263" y="0"/>
                  <a:pt x="303818" y="5207"/>
                  <a:pt x="317072" y="15621"/>
                </a:cubicBezTo>
                <a:cubicBezTo>
                  <a:pt x="330325" y="26035"/>
                  <a:pt x="338277" y="40354"/>
                  <a:pt x="338277" y="54673"/>
                </a:cubicBezTo>
                <a:cubicBezTo>
                  <a:pt x="338277" y="68993"/>
                  <a:pt x="330325" y="83312"/>
                  <a:pt x="317072" y="93726"/>
                </a:cubicBezTo>
                <a:cubicBezTo>
                  <a:pt x="303818" y="104140"/>
                  <a:pt x="285263" y="109347"/>
                  <a:pt x="266708" y="109347"/>
                </a:cubicBezTo>
                <a:cubicBezTo>
                  <a:pt x="261407" y="109347"/>
                  <a:pt x="256106" y="108045"/>
                  <a:pt x="252130" y="108045"/>
                </a:cubicBezTo>
                <a:cubicBezTo>
                  <a:pt x="252130" y="108045"/>
                  <a:pt x="252130" y="108045"/>
                  <a:pt x="217671" y="130175"/>
                </a:cubicBezTo>
                <a:cubicBezTo>
                  <a:pt x="216345" y="130175"/>
                  <a:pt x="215020" y="130175"/>
                  <a:pt x="215020" y="130175"/>
                </a:cubicBezTo>
                <a:cubicBezTo>
                  <a:pt x="213694" y="130175"/>
                  <a:pt x="213694" y="130175"/>
                  <a:pt x="212369" y="130175"/>
                </a:cubicBezTo>
                <a:cubicBezTo>
                  <a:pt x="211044" y="128873"/>
                  <a:pt x="211044" y="127572"/>
                  <a:pt x="211044" y="126270"/>
                </a:cubicBezTo>
                <a:cubicBezTo>
                  <a:pt x="211044" y="126270"/>
                  <a:pt x="211044" y="126270"/>
                  <a:pt x="211044" y="88519"/>
                </a:cubicBezTo>
                <a:cubicBezTo>
                  <a:pt x="200441" y="79407"/>
                  <a:pt x="193814" y="67691"/>
                  <a:pt x="193814" y="54673"/>
                </a:cubicBezTo>
                <a:cubicBezTo>
                  <a:pt x="193814" y="40354"/>
                  <a:pt x="201766" y="26035"/>
                  <a:pt x="216345" y="15621"/>
                </a:cubicBezTo>
                <a:cubicBezTo>
                  <a:pt x="229599" y="5207"/>
                  <a:pt x="246828" y="0"/>
                  <a:pt x="266708" y="0"/>
                </a:cubicBezTo>
                <a:close/>
              </a:path>
            </a:pathLst>
          </a:cu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1" name="淘宝-想搞设计PPT(倒卖必究)-21">
            <a:extLst>
              <a:ext uri="{FF2B5EF4-FFF2-40B4-BE49-F238E27FC236}">
                <a16:creationId xmlns:a16="http://schemas.microsoft.com/office/drawing/2014/main" id="{BBE319F6-36BE-4F75-EEAA-17F7EA0ABF5F}"/>
              </a:ext>
            </a:extLst>
          </p:cNvPr>
          <p:cNvCxnSpPr/>
          <p:nvPr/>
        </p:nvCxnSpPr>
        <p:spPr>
          <a:xfrm>
            <a:off x="4757693" y="2373035"/>
            <a:ext cx="0" cy="2583542"/>
          </a:xfrm>
          <a:prstGeom prst="line">
            <a:avLst/>
          </a:prstGeom>
          <a:ln>
            <a:solidFill>
              <a:srgbClr val="1554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淘宝-想搞设计PPT(倒卖必究)-22">
            <a:extLst>
              <a:ext uri="{FF2B5EF4-FFF2-40B4-BE49-F238E27FC236}">
                <a16:creationId xmlns:a16="http://schemas.microsoft.com/office/drawing/2014/main" id="{EA4C56AF-6E07-E70A-855C-6A2590E720AE}"/>
              </a:ext>
            </a:extLst>
          </p:cNvPr>
          <p:cNvCxnSpPr/>
          <p:nvPr/>
        </p:nvCxnSpPr>
        <p:spPr>
          <a:xfrm>
            <a:off x="7733122" y="2373035"/>
            <a:ext cx="0" cy="2583542"/>
          </a:xfrm>
          <a:prstGeom prst="line">
            <a:avLst/>
          </a:prstGeom>
          <a:ln>
            <a:solidFill>
              <a:srgbClr val="1554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967A77D-0381-8252-029C-722ECB83589E}"/>
              </a:ext>
            </a:extLst>
          </p:cNvPr>
          <p:cNvGrpSpPr/>
          <p:nvPr/>
        </p:nvGrpSpPr>
        <p:grpSpPr>
          <a:xfrm>
            <a:off x="5080000" y="3707787"/>
            <a:ext cx="2330450" cy="1380490"/>
            <a:chOff x="5080000" y="3707787"/>
            <a:chExt cx="2330450" cy="1380490"/>
          </a:xfrm>
        </p:grpSpPr>
        <p:sp>
          <p:nvSpPr>
            <p:cNvPr id="24" name="淘宝-想搞设计PPT(倒卖必究)-24">
              <a:extLst>
                <a:ext uri="{FF2B5EF4-FFF2-40B4-BE49-F238E27FC236}">
                  <a16:creationId xmlns:a16="http://schemas.microsoft.com/office/drawing/2014/main" id="{5769F8C0-FB18-3717-403A-7117A87185AB}"/>
                </a:ext>
              </a:extLst>
            </p:cNvPr>
            <p:cNvSpPr txBox="1"/>
            <p:nvPr/>
          </p:nvSpPr>
          <p:spPr>
            <a:xfrm>
              <a:off x="5254625" y="3707787"/>
              <a:ext cx="1981200" cy="421005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2000" b="1" kern="900" dirty="0">
                  <a:solidFill>
                    <a:srgbClr val="15548D"/>
                  </a:solidFill>
                  <a:cs typeface="+mn-ea"/>
                  <a:sym typeface="+mn-lt"/>
                </a:rPr>
                <a:t>输入标题文字</a:t>
              </a:r>
            </a:p>
          </p:txBody>
        </p: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2A359AA2-97FB-AC7E-EF12-2C03F900DC31}"/>
                </a:ext>
              </a:extLst>
            </p:cNvPr>
            <p:cNvSpPr txBox="1"/>
            <p:nvPr/>
          </p:nvSpPr>
          <p:spPr>
            <a:xfrm>
              <a:off x="5080000" y="4261507"/>
              <a:ext cx="2330450" cy="826770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400">
                  <a:solidFill>
                    <a:srgbClr val="15548D"/>
                  </a:solidFill>
                  <a:cs typeface="+mn-ea"/>
                  <a:sym typeface="+mn-lt"/>
                </a:rPr>
                <a:t>点击此处添加文本内容，如关键词、部分简单介绍等。</a:t>
              </a:r>
              <a:endParaRPr lang="zh-CN" altLang="en-US" sz="1400" dirty="0">
                <a:solidFill>
                  <a:srgbClr val="035C9C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8" name="Picture 27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20" y="158235"/>
            <a:ext cx="2011854" cy="441888"/>
          </a:xfrm>
          <a:prstGeom prst="rect">
            <a:avLst/>
          </a:prstGeom>
        </p:spPr>
      </p:pic>
      <p:pic>
        <p:nvPicPr>
          <p:cNvPr id="29" name="Picture 28" descr="666f330221c73f083051a8a5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52" y="2416016"/>
            <a:ext cx="4133667" cy="2583541"/>
          </a:xfrm>
          <a:prstGeom prst="rect">
            <a:avLst/>
          </a:prstGeom>
        </p:spPr>
      </p:pic>
      <p:pic>
        <p:nvPicPr>
          <p:cNvPr id="30" name="Picture 29" descr="666f4edec84d24d39597ce1a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128" y="2416014"/>
            <a:ext cx="4133666" cy="25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7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淘宝-想搞设计PPT(倒卖必究)-26">
            <a:extLst>
              <a:ext uri="{FF2B5EF4-FFF2-40B4-BE49-F238E27FC236}">
                <a16:creationId xmlns:a16="http://schemas.microsoft.com/office/drawing/2014/main" id="{EB92C67A-EFE0-DBAB-02B2-F4AF03CF8008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55600" dist="1905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20D83ED0-0FD7-96B9-1065-F7B853A294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6250" y="6464300"/>
            <a:ext cx="2743200" cy="365125"/>
          </a:xfrm>
        </p:spPr>
        <p:txBody>
          <a:bodyPr/>
          <a:lstStyle>
            <a:lvl1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889C00-3007-445F-903C-C55D6E6A648E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401E3AA5-ECCD-DD11-B259-5D160F275BD7}"/>
              </a:ext>
            </a:extLst>
          </p:cNvPr>
          <p:cNvSpPr txBox="1">
            <a:spLocks/>
          </p:cNvSpPr>
          <p:nvPr/>
        </p:nvSpPr>
        <p:spPr>
          <a:xfrm>
            <a:off x="344472" y="1046852"/>
            <a:ext cx="2698175" cy="4247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>
                <a:solidFill/>
              </a:rPr>
              <a:t>单击此处添加标题</a:t>
            </a:r>
          </a:p>
        </p:txBody>
      </p:sp>
      <p:cxnSp>
        <p:nvCxnSpPr>
          <p:cNvPr id="13" name="淘宝-想搞设计PPT(倒卖必究)-13">
            <a:extLst>
              <a:ext uri="{FF2B5EF4-FFF2-40B4-BE49-F238E27FC236}">
                <a16:creationId xmlns:a16="http://schemas.microsoft.com/office/drawing/2014/main" id="{179F53AF-18BC-3C1D-CAB3-020B9236B68D}"/>
              </a:ext>
            </a:extLst>
          </p:cNvPr>
          <p:cNvCxnSpPr/>
          <p:nvPr/>
        </p:nvCxnSpPr>
        <p:spPr>
          <a:xfrm>
            <a:off x="425752" y="1508520"/>
            <a:ext cx="1836000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淘宝-想搞设计PPT(倒卖必究)-3"/>
          <p:cNvCxnSpPr/>
          <p:nvPr/>
        </p:nvCxnSpPr>
        <p:spPr>
          <a:xfrm>
            <a:off x="4594682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淘宝-想搞设计PPT(倒卖必究)-4"/>
          <p:cNvSpPr txBox="1"/>
          <p:nvPr/>
        </p:nvSpPr>
        <p:spPr>
          <a:xfrm>
            <a:off x="3147141" y="211334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绪论背景</a:t>
            </a:r>
          </a:p>
        </p:txBody>
      </p:sp>
      <p:sp>
        <p:nvSpPr>
          <p:cNvPr id="5" name="淘宝-想搞设计PPT(倒卖必究)-5"/>
          <p:cNvSpPr/>
          <p:nvPr/>
        </p:nvSpPr>
        <p:spPr>
          <a:xfrm>
            <a:off x="9841950" y="0"/>
            <a:ext cx="1656000" cy="792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4882932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研究思路</a:t>
            </a:r>
          </a:p>
        </p:txBody>
      </p:sp>
      <p:cxnSp>
        <p:nvCxnSpPr>
          <p:cNvPr id="7" name="淘宝-想搞设计PPT(倒卖必究)-7"/>
          <p:cNvCxnSpPr/>
          <p:nvPr/>
        </p:nvCxnSpPr>
        <p:spPr>
          <a:xfrm>
            <a:off x="2858891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淘宝-想搞设计PPT(倒卖必究)-8"/>
          <p:cNvSpPr txBox="1"/>
          <p:nvPr/>
        </p:nvSpPr>
        <p:spPr>
          <a:xfrm>
            <a:off x="6375067" y="2113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关键技术难点</a:t>
            </a:r>
          </a:p>
        </p:txBody>
      </p:sp>
      <p:cxnSp>
        <p:nvCxnSpPr>
          <p:cNvPr id="9" name="淘宝-想搞设计PPT(倒卖必究)-9"/>
          <p:cNvCxnSpPr/>
          <p:nvPr/>
        </p:nvCxnSpPr>
        <p:spPr>
          <a:xfrm>
            <a:off x="6330474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淘宝-想搞设计PPT(倒卖必究)-10"/>
          <p:cNvSpPr txBox="1"/>
          <p:nvPr/>
        </p:nvSpPr>
        <p:spPr>
          <a:xfrm>
            <a:off x="835451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研究成果</a:t>
            </a:r>
          </a:p>
        </p:txBody>
      </p:sp>
      <p:cxnSp>
        <p:nvCxnSpPr>
          <p:cNvPr id="11" name="淘宝-想搞设计PPT(倒卖必究)-11"/>
          <p:cNvCxnSpPr/>
          <p:nvPr/>
        </p:nvCxnSpPr>
        <p:spPr>
          <a:xfrm>
            <a:off x="8066265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淘宝-想搞设计PPT(倒卖必究)-12"/>
          <p:cNvSpPr txBox="1"/>
          <p:nvPr/>
        </p:nvSpPr>
        <p:spPr>
          <a:xfrm>
            <a:off x="1009030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/>
                </a:solidFill>
              </a:rPr>
              <a:t>论文总结</a:t>
            </a:r>
          </a:p>
        </p:txBody>
      </p:sp>
      <p:cxnSp>
        <p:nvCxnSpPr>
          <p:cNvPr id="22" name="淘宝-想搞设计PPT(倒卖必究)-22"/>
          <p:cNvCxnSpPr/>
          <p:nvPr/>
        </p:nvCxnSpPr>
        <p:spPr>
          <a:xfrm>
            <a:off x="5242972" y="2023417"/>
            <a:ext cx="0" cy="4834583"/>
          </a:xfrm>
          <a:prstGeom prst="line">
            <a:avLst/>
          </a:prstGeom>
          <a:solidFill>
            <a:srgbClr val="000000"/>
          </a:solidFill>
          <a:ln w="6350" cap="flat" cmpd="sng" algn="ctr">
            <a:solidFill>
              <a:srgbClr val="15548D"/>
            </a:solidFill>
            <a:prstDash val="solid"/>
            <a:miter lim="800000"/>
          </a:ln>
          <a:effectLst/>
        </p:spPr>
      </p:cxnSp>
      <p:sp>
        <p:nvSpPr>
          <p:cNvPr id="23" name="淘宝-想搞设计PPT(倒卖必究)-23"/>
          <p:cNvSpPr/>
          <p:nvPr/>
        </p:nvSpPr>
        <p:spPr>
          <a:xfrm>
            <a:off x="5028720" y="1977317"/>
            <a:ext cx="428505" cy="428505"/>
          </a:xfrm>
          <a:prstGeom prst="diamond">
            <a:avLst/>
          </a:prstGeom>
          <a:solidFill>
            <a:srgbClr val="15548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淘宝-想搞设计PPT(倒卖必究)-24"/>
          <p:cNvSpPr/>
          <p:nvPr/>
        </p:nvSpPr>
        <p:spPr>
          <a:xfrm>
            <a:off x="5028720" y="3456546"/>
            <a:ext cx="428505" cy="428505"/>
          </a:xfrm>
          <a:prstGeom prst="diamond">
            <a:avLst/>
          </a:prstGeom>
          <a:solidFill>
            <a:srgbClr val="15548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淘宝-想搞设计PPT(倒卖必究)-25"/>
          <p:cNvSpPr/>
          <p:nvPr/>
        </p:nvSpPr>
        <p:spPr>
          <a:xfrm>
            <a:off x="5028720" y="4935776"/>
            <a:ext cx="428505" cy="428505"/>
          </a:xfrm>
          <a:prstGeom prst="diamond">
            <a:avLst/>
          </a:prstGeom>
          <a:solidFill>
            <a:srgbClr val="15548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淘宝-想搞设计PPT(倒卖必究)-27"/>
          <p:cNvSpPr txBox="1"/>
          <p:nvPr/>
        </p:nvSpPr>
        <p:spPr>
          <a:xfrm>
            <a:off x="5653189" y="1977117"/>
            <a:ext cx="5843486" cy="85921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congue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massa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Fusce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posuere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magna sed pulvinar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ultricies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purus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lectus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malesuada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libero.</a:t>
            </a:r>
          </a:p>
        </p:txBody>
      </p:sp>
      <p:sp>
        <p:nvSpPr>
          <p:cNvPr id="29" name="淘宝-想搞设计PPT(倒卖必究)-29"/>
          <p:cNvSpPr txBox="1"/>
          <p:nvPr/>
        </p:nvSpPr>
        <p:spPr>
          <a:xfrm>
            <a:off x="5653189" y="3295285"/>
            <a:ext cx="5843486" cy="11546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congue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massa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Fusce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posuere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magna sed pulvinar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ultricies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purus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lectus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malesuada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libero, sit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commodo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magna eros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quis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urna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30" name="淘宝-想搞设计PPT(倒卖必究)-30"/>
          <p:cNvSpPr txBox="1"/>
          <p:nvPr/>
        </p:nvSpPr>
        <p:spPr>
          <a:xfrm>
            <a:off x="5653189" y="4885769"/>
            <a:ext cx="5843486" cy="85921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congue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massa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Fusce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posuere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magna sed pulvinar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ultricies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</p:txBody>
      </p:sp>
      <p:pic>
        <p:nvPicPr>
          <p:cNvPr id="35" name="Picture 34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020" y="158235"/>
            <a:ext cx="2011854" cy="441888"/>
          </a:xfrm>
          <a:prstGeom prst="rect">
            <a:avLst/>
          </a:prstGeom>
        </p:spPr>
      </p:pic>
      <p:grpSp>
        <p:nvGrpSpPr>
          <p:cNvPr id="34" name="SchoolImg-1in2">
            <a:extLst>
              <a:ext uri="{FF2B5EF4-FFF2-40B4-BE49-F238E27FC236}">
                <a16:creationId xmlns:a16="http://schemas.microsoft.com/office/drawing/2014/main" id="{E8420808-D0A0-F472-673B-599705B6F0AE}"/>
              </a:ext>
            </a:extLst>
          </p:cNvPr>
          <p:cNvGrpSpPr/>
          <p:nvPr/>
        </p:nvGrpSpPr>
        <p:grpSpPr>
          <a:xfrm>
            <a:off x="354540" y="1994341"/>
            <a:ext cx="4709018" cy="4469959"/>
            <a:chOff x="354540" y="1994341"/>
            <a:chExt cx="4709018" cy="4469959"/>
          </a:xfrm>
        </p:grpSpPr>
        <p:pic>
          <p:nvPicPr>
            <p:cNvPr id="36" name="Picture 35" descr="6674524721d8430fbfe30ca0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4648" y="1994341"/>
              <a:ext cx="3352469" cy="446995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13E6-29F9-9F40-07C8-CBC3159BD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FEEF110E-181D-A365-C5D0-9A0A8BF55D97}"/>
              </a:ext>
            </a:extLst>
          </p:cNvPr>
          <p:cNvGrpSpPr/>
          <p:nvPr/>
        </p:nvGrpSpPr>
        <p:grpSpPr>
          <a:xfrm>
            <a:off x="-436888" y="-1840923"/>
            <a:ext cx="12895588" cy="8837254"/>
            <a:chOff x="154818" y="694772"/>
            <a:chExt cx="12895588" cy="8837254"/>
          </a:xfrm>
        </p:grpSpPr>
        <p:pic>
          <p:nvPicPr>
            <p:cNvPr id="25" name="Picture 24" descr="6674524691215a9ee93708df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895" y="1829966"/>
              <a:ext cx="12229811" cy="7643631"/>
            </a:xfrm>
            <a:prstGeom prst="rect">
              <a:avLst/>
            </a:prstGeom>
          </p:spPr>
        </p:pic>
        <p:sp>
          <p:nvSpPr>
            <p:cNvPr id="19" name="淘宝-想搞设计PPT(倒卖必究)-19">
              <a:extLst>
                <a:ext uri="{FF2B5EF4-FFF2-40B4-BE49-F238E27FC236}">
                  <a16:creationId xmlns:a16="http://schemas.microsoft.com/office/drawing/2014/main" id="{80669C8A-C611-9105-A251-03F231795B67}"/>
                </a:ext>
              </a:extLst>
            </p:cNvPr>
            <p:cNvSpPr/>
            <p:nvPr/>
          </p:nvSpPr>
          <p:spPr>
            <a:xfrm>
              <a:off x="154818" y="7406817"/>
              <a:ext cx="12895588" cy="21252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淘宝-想搞设计PPT(倒卖必究)-20">
              <a:extLst>
                <a:ext uri="{FF2B5EF4-FFF2-40B4-BE49-F238E27FC236}">
                  <a16:creationId xmlns:a16="http://schemas.microsoft.com/office/drawing/2014/main" id="{E755E79C-695F-47DD-DB7D-3661422163AC}"/>
                </a:ext>
              </a:extLst>
            </p:cNvPr>
            <p:cNvSpPr/>
            <p:nvPr/>
          </p:nvSpPr>
          <p:spPr>
            <a:xfrm>
              <a:off x="340786" y="694772"/>
              <a:ext cx="12442920" cy="3825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B9F086CC-C7DB-65C2-6546-FD2781F08CA8}"/>
              </a:ext>
            </a:extLst>
          </p:cNvPr>
          <p:cNvSpPr/>
          <p:nvPr/>
        </p:nvSpPr>
        <p:spPr>
          <a:xfrm>
            <a:off x="0" y="1989000"/>
            <a:ext cx="12191999" cy="2880000"/>
          </a:xfrm>
          <a:prstGeom prst="rect">
            <a:avLst/>
          </a:prstGeom>
          <a:solidFill>
            <a:srgbClr val="15548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淘宝-想搞设计PPT(倒卖必究)-22" hidden="1">
            <a:extLst>
              <a:ext uri="{FF2B5EF4-FFF2-40B4-BE49-F238E27FC236}">
                <a16:creationId xmlns:a16="http://schemas.microsoft.com/office/drawing/2014/main" id="{40624F1E-9766-B093-8339-A3CC68495A00}"/>
              </a:ext>
            </a:extLst>
          </p:cNvPr>
          <p:cNvSpPr txBox="1"/>
          <p:nvPr/>
        </p:nvSpPr>
        <p:spPr>
          <a:xfrm>
            <a:off x="3933390" y="3862959"/>
            <a:ext cx="4325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chemeClr val="bg1"/>
                </a:solidFill>
                <a:cs typeface="+mn-ea"/>
                <a:sym typeface="+mn-lt"/>
              </a:rPr>
              <a:t>四川师范大学 </a:t>
            </a:r>
            <a:r>
              <a:rPr lang="en-US" altLang="zh-CN" sz="2400" spc="100" dirty="0">
                <a:solidFill>
                  <a:schemeClr val="bg1"/>
                </a:solidFill>
                <a:cs typeface="+mn-ea"/>
                <a:sym typeface="+mn-lt"/>
              </a:rPr>
              <a:t>/ </a:t>
            </a:r>
            <a:r>
              <a:rPr lang="zh-CN" altLang="en-US" sz="2400" spc="100" dirty="0">
                <a:solidFill>
                  <a:schemeClr val="bg1"/>
                </a:solidFill>
                <a:cs typeface="+mn-ea"/>
                <a:sym typeface="+mn-lt"/>
              </a:rPr>
              <a:t>应用技术学院</a:t>
            </a:r>
          </a:p>
        </p:txBody>
      </p:sp>
      <p:sp>
        <p:nvSpPr>
          <p:cNvPr id="11" name="淘宝-想搞设计PPT(倒卖必究)-11" hidden="1">
            <a:extLst>
              <a:ext uri="{FF2B5EF4-FFF2-40B4-BE49-F238E27FC236}">
                <a16:creationId xmlns:a16="http://schemas.microsoft.com/office/drawing/2014/main" id="{130F194B-0559-FB9C-BD08-E9CA3A3CE0EC}"/>
              </a:ext>
            </a:extLst>
          </p:cNvPr>
          <p:cNvSpPr txBox="1"/>
          <p:nvPr/>
        </p:nvSpPr>
        <p:spPr>
          <a:xfrm>
            <a:off x="281730" y="2533377"/>
            <a:ext cx="116285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300" dirty="0">
                <a:solidFill>
                  <a:schemeClr val="bg1"/>
                </a:solidFill>
                <a:cs typeface="+mn-ea"/>
                <a:sym typeface="+mn-lt"/>
              </a:rPr>
              <a:t>绪论背景</a:t>
            </a:r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F55D5453-8E35-B878-E84B-DFC60B65577F}"/>
              </a:ext>
            </a:extLst>
          </p:cNvPr>
          <p:cNvSpPr txBox="1"/>
          <p:nvPr/>
        </p:nvSpPr>
        <p:spPr>
          <a:xfrm>
            <a:off x="3501073" y="3021349"/>
            <a:ext cx="5189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spc="100" dirty="0">
                <a:solidFill>
                  <a:schemeClr val="bg1"/>
                </a:solidFill>
              </a:rPr>
              <a:t>论文总结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6B6B05D-889A-49A9-5950-9A03686C416D}"/>
              </a:ext>
            </a:extLst>
          </p:cNvPr>
          <p:cNvGrpSpPr/>
          <p:nvPr/>
        </p:nvGrpSpPr>
        <p:grpSpPr>
          <a:xfrm>
            <a:off x="1165078" y="2927313"/>
            <a:ext cx="9861845" cy="1365983"/>
            <a:chOff x="1165078" y="2927313"/>
            <a:chExt cx="9861845" cy="1365983"/>
          </a:xfrm>
        </p:grpSpPr>
        <p:cxnSp>
          <p:nvCxn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08F70ED0-D60E-9839-D25C-65AEF1FE24A4}"/>
                </a:ext>
              </a:extLst>
            </p:cNvPr>
            <p:cNvCxnSpPr/>
            <p:nvPr/>
          </p:nvCxnSpPr>
          <p:spPr>
            <a:xfrm>
              <a:off x="1165078" y="2927313"/>
              <a:ext cx="986184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82708B9B-33F2-C160-4D62-1D6CA0348217}"/>
                </a:ext>
              </a:extLst>
            </p:cNvPr>
            <p:cNvCxnSpPr/>
            <p:nvPr/>
          </p:nvCxnSpPr>
          <p:spPr>
            <a:xfrm>
              <a:off x="1165078" y="4293296"/>
              <a:ext cx="986184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9602BB01-6F35-B543-B9F5-05E66E4D2B4E}"/>
              </a:ext>
            </a:extLst>
          </p:cNvPr>
          <p:cNvSpPr/>
          <p:nvPr/>
        </p:nvSpPr>
        <p:spPr>
          <a:xfrm>
            <a:off x="4629380" y="2095006"/>
            <a:ext cx="29332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bg1"/>
                </a:solidFill>
                <a:cs typeface="+mn-ea"/>
                <a:sym typeface="+mn-lt"/>
              </a:rPr>
              <a:t>PART·FIVE</a:t>
            </a:r>
            <a:endParaRPr lang="zh-CN" altLang="en-US" sz="3600" spc="300" dirty="0">
              <a:cs typeface="+mn-ea"/>
              <a:sym typeface="+mn-lt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9263579E-AD19-EB80-A4FA-D0E01A48B8C9}"/>
              </a:ext>
            </a:extLst>
          </p:cNvPr>
          <p:cNvSpPr txBox="1"/>
          <p:nvPr/>
        </p:nvSpPr>
        <p:spPr>
          <a:xfrm>
            <a:off x="4818297" y="3865627"/>
            <a:ext cx="2555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THEORY OF MOOD</a:t>
            </a:r>
          </a:p>
        </p:txBody>
      </p:sp>
      <p:pic>
        <p:nvPicPr>
          <p:cNvPr id="26" name="Picture 25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756" y="374223"/>
            <a:ext cx="4152487" cy="9120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623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7D32F253-D56D-A69E-DD62-828DD5EC1AB6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55600" dist="1905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3B495212-4CC8-D3E1-6A75-3C3C7F72E68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464300"/>
            <a:ext cx="27432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F7D24827-B5C2-FC26-AF10-958AA4E2741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46430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E8E5EA51-04AD-C058-C82B-02F5BDBBBBF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6250" y="6464300"/>
            <a:ext cx="2743200" cy="365125"/>
          </a:xfrm>
        </p:spPr>
        <p:txBody>
          <a:bodyPr/>
          <a:lstStyle>
            <a:lvl1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889C00-3007-445F-903C-C55D6E6A648E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F18C6D39-15ED-03D4-BAE7-2A38A1AA0AA5}"/>
              </a:ext>
            </a:extLst>
          </p:cNvPr>
          <p:cNvSpPr txBox="1">
            <a:spLocks/>
          </p:cNvSpPr>
          <p:nvPr/>
        </p:nvSpPr>
        <p:spPr>
          <a:xfrm>
            <a:off x="344472" y="1046852"/>
            <a:ext cx="2698175" cy="4247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>
                <a:solidFill/>
              </a:rPr>
              <a:t>单击此处添加标题</a:t>
            </a:r>
          </a:p>
        </p:txBody>
      </p:sp>
      <p:cxnSp>
        <p:nvCxnSpPr>
          <p:cNvPr id="13" name="淘宝-想搞设计PPT(倒卖必究)-13">
            <a:extLst>
              <a:ext uri="{FF2B5EF4-FFF2-40B4-BE49-F238E27FC236}">
                <a16:creationId xmlns:a16="http://schemas.microsoft.com/office/drawing/2014/main" id="{C12D9DD6-CFF9-A986-7373-9056C6BB71E8}"/>
              </a:ext>
            </a:extLst>
          </p:cNvPr>
          <p:cNvCxnSpPr/>
          <p:nvPr/>
        </p:nvCxnSpPr>
        <p:spPr>
          <a:xfrm>
            <a:off x="425752" y="1508520"/>
            <a:ext cx="1836000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淘宝-想搞设计PPT(倒卖必究)-3"/>
          <p:cNvCxnSpPr/>
          <p:nvPr/>
        </p:nvCxnSpPr>
        <p:spPr>
          <a:xfrm>
            <a:off x="4594682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淘宝-想搞设计PPT(倒卖必究)-4"/>
          <p:cNvSpPr txBox="1"/>
          <p:nvPr/>
        </p:nvSpPr>
        <p:spPr>
          <a:xfrm>
            <a:off x="3147141" y="211334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>
                <a:solidFill/>
              </a:rPr>
              <a:t>绪论背景</a:t>
            </a:r>
          </a:p>
        </p:txBody>
      </p:sp>
      <p:sp>
        <p:nvSpPr>
          <p:cNvPr id="5" name="淘宝-想搞设计PPT(倒卖必究)-5"/>
          <p:cNvSpPr/>
          <p:nvPr/>
        </p:nvSpPr>
        <p:spPr>
          <a:xfrm>
            <a:off x="9841950" y="0"/>
            <a:ext cx="1656000" cy="792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4882932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>
                <a:solidFill/>
              </a:rPr>
              <a:t>研究思路</a:t>
            </a:r>
          </a:p>
        </p:txBody>
      </p:sp>
      <p:cxnSp>
        <p:nvCxnSpPr>
          <p:cNvPr id="7" name="淘宝-想搞设计PPT(倒卖必究)-7"/>
          <p:cNvCxnSpPr/>
          <p:nvPr/>
        </p:nvCxnSpPr>
        <p:spPr>
          <a:xfrm>
            <a:off x="2858891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淘宝-想搞设计PPT(倒卖必究)-8"/>
          <p:cNvSpPr txBox="1"/>
          <p:nvPr/>
        </p:nvSpPr>
        <p:spPr>
          <a:xfrm>
            <a:off x="6375067" y="2113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关键技术难点</a:t>
            </a:r>
          </a:p>
        </p:txBody>
      </p:sp>
      <p:cxnSp>
        <p:nvCxnSpPr>
          <p:cNvPr id="9" name="淘宝-想搞设计PPT(倒卖必究)-9"/>
          <p:cNvCxnSpPr/>
          <p:nvPr/>
        </p:nvCxnSpPr>
        <p:spPr>
          <a:xfrm>
            <a:off x="6330474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淘宝-想搞设计PPT(倒卖必究)-10"/>
          <p:cNvSpPr txBox="1"/>
          <p:nvPr/>
        </p:nvSpPr>
        <p:spPr>
          <a:xfrm>
            <a:off x="835451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研究成果</a:t>
            </a:r>
          </a:p>
        </p:txBody>
      </p:sp>
      <p:cxnSp>
        <p:nvCxnSpPr>
          <p:cNvPr id="11" name="淘宝-想搞设计PPT(倒卖必究)-11"/>
          <p:cNvCxnSpPr/>
          <p:nvPr/>
        </p:nvCxnSpPr>
        <p:spPr>
          <a:xfrm>
            <a:off x="8066265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淘宝-想搞设计PPT(倒卖必究)-12"/>
          <p:cNvSpPr txBox="1"/>
          <p:nvPr/>
        </p:nvSpPr>
        <p:spPr>
          <a:xfrm>
            <a:off x="1009030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chemeClr val="bg1"/>
                </a:solidFill>
              </a:rPr>
              <a:t>论文总结</a:t>
            </a:r>
          </a:p>
        </p:txBody>
      </p:sp>
      <p:sp>
        <p:nvSpPr>
          <p:cNvPr id="35" name="淘宝-想搞设计PPT(倒卖必究)-35"/>
          <p:cNvSpPr/>
          <p:nvPr/>
        </p:nvSpPr>
        <p:spPr>
          <a:xfrm>
            <a:off x="695325" y="1907104"/>
            <a:ext cx="5220000" cy="4401621"/>
          </a:xfrm>
          <a:prstGeom prst="roundRect">
            <a:avLst>
              <a:gd name="adj" fmla="val 480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016000" dist="101600" dir="2400000" algn="ctr" rotWithShape="0">
              <a:srgbClr val="8E7EF0">
                <a:alpha val="10000"/>
              </a:srgb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淘宝-想搞设计PPT(倒卖必究)-36"/>
          <p:cNvSpPr txBox="1"/>
          <p:nvPr/>
        </p:nvSpPr>
        <p:spPr>
          <a:xfrm>
            <a:off x="969435" y="2150326"/>
            <a:ext cx="4680000" cy="424731"/>
          </a:xfrm>
          <a:prstGeom prst="roundRect">
            <a:avLst>
              <a:gd name="adj" fmla="val 50000"/>
            </a:avLst>
          </a:prstGeom>
          <a:solidFill>
            <a:srgbClr val="15548D"/>
          </a:solidFill>
          <a:ln w="57150" cap="rnd" cmpd="sng" algn="ctr">
            <a:noFill/>
            <a:prstDash val="solid"/>
            <a:round/>
          </a:ln>
          <a:effectLst>
            <a:outerShdw blurRad="76200" dist="50800" dir="5400000" algn="ctr" rotWithShape="0">
              <a:srgbClr val="ED7D31">
                <a:alpha val="20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defTabSz="913765">
              <a:defRPr sz="2000" b="1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亮点之处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淘宝-想搞设计PPT(倒卖必究)-37"/>
          <p:cNvSpPr/>
          <p:nvPr/>
        </p:nvSpPr>
        <p:spPr>
          <a:xfrm>
            <a:off x="6290680" y="1907104"/>
            <a:ext cx="5220000" cy="2808000"/>
          </a:xfrm>
          <a:prstGeom prst="roundRect">
            <a:avLst>
              <a:gd name="adj" fmla="val 5500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016000" dist="101600" dir="2400000" algn="ctr" rotWithShape="0">
              <a:srgbClr val="8E7EF0">
                <a:alpha val="10000"/>
              </a:srgb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淘宝-想搞设计PPT(倒卖必究)-38"/>
          <p:cNvSpPr txBox="1"/>
          <p:nvPr/>
        </p:nvSpPr>
        <p:spPr>
          <a:xfrm>
            <a:off x="6564790" y="2150326"/>
            <a:ext cx="4680000" cy="424731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57150" cap="rnd" cmpd="sng" algn="ctr">
            <a:noFill/>
            <a:prstDash val="solid"/>
            <a:round/>
          </a:ln>
          <a:effectLst>
            <a:outerShdw blurRad="76200" dist="50800" dir="5400000" algn="ctr" rotWithShape="0">
              <a:srgbClr val="FFC000">
                <a:alpha val="20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defTabSz="913765">
              <a:defRPr sz="2000" b="1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不足之处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淘宝-想搞设计PPT(倒卖必究)-39"/>
          <p:cNvSpPr/>
          <p:nvPr/>
        </p:nvSpPr>
        <p:spPr>
          <a:xfrm>
            <a:off x="969435" y="2752443"/>
            <a:ext cx="4586646" cy="3363877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Autofit/>
          </a:bodyPr>
          <a:lstStyle/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en-US" altLang="zh-CN" sz="16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淘宝-想搞设计PPT(倒卖必究)-40"/>
          <p:cNvSpPr/>
          <p:nvPr/>
        </p:nvSpPr>
        <p:spPr>
          <a:xfrm>
            <a:off x="6564790" y="2752443"/>
            <a:ext cx="4586646" cy="188051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Autofit/>
          </a:bodyPr>
          <a:lstStyle/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en-US" altLang="zh-CN" sz="1600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BEF924F-AA0C-2CF7-5A7A-B7FCE8759DF9}"/>
              </a:ext>
            </a:extLst>
          </p:cNvPr>
          <p:cNvGrpSpPr/>
          <p:nvPr/>
        </p:nvGrpSpPr>
        <p:grpSpPr>
          <a:xfrm>
            <a:off x="10713236" y="5578997"/>
            <a:ext cx="797444" cy="729728"/>
            <a:chOff x="10713236" y="5578997"/>
            <a:chExt cx="797444" cy="729728"/>
          </a:xfrm>
        </p:grpSpPr>
        <p:sp>
          <p:nvSpPr>
            <p:cNvPr id="68" name="淘宝-想搞设计PPT(倒卖必究)-68"/>
            <p:cNvSpPr/>
            <p:nvPr/>
          </p:nvSpPr>
          <p:spPr bwMode="auto">
            <a:xfrm>
              <a:off x="11120719" y="5986006"/>
              <a:ext cx="375045" cy="294069"/>
            </a:xfrm>
            <a:custGeom>
              <a:avLst/>
              <a:gdLst>
                <a:gd name="T0" fmla="*/ 1584 w 1584"/>
                <a:gd name="T1" fmla="*/ 343 h 1242"/>
                <a:gd name="T2" fmla="*/ 0 w 1584"/>
                <a:gd name="T3" fmla="*/ 1242 h 1242"/>
                <a:gd name="T4" fmla="*/ 0 w 1584"/>
                <a:gd name="T5" fmla="*/ 873 h 1242"/>
                <a:gd name="T6" fmla="*/ 1584 w 1584"/>
                <a:gd name="T7" fmla="*/ 0 h 1242"/>
                <a:gd name="T8" fmla="*/ 1584 w 1584"/>
                <a:gd name="T9" fmla="*/ 343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4" h="1242">
                  <a:moveTo>
                    <a:pt x="1584" y="343"/>
                  </a:moveTo>
                  <a:lnTo>
                    <a:pt x="0" y="1242"/>
                  </a:lnTo>
                  <a:lnTo>
                    <a:pt x="0" y="873"/>
                  </a:lnTo>
                  <a:lnTo>
                    <a:pt x="1584" y="0"/>
                  </a:lnTo>
                  <a:lnTo>
                    <a:pt x="1584" y="343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淘宝-想搞设计PPT(倒卖必究)-69"/>
            <p:cNvSpPr/>
            <p:nvPr/>
          </p:nvSpPr>
          <p:spPr bwMode="auto">
            <a:xfrm>
              <a:off x="11120719" y="5986006"/>
              <a:ext cx="375045" cy="294069"/>
            </a:xfrm>
            <a:custGeom>
              <a:avLst/>
              <a:gdLst>
                <a:gd name="T0" fmla="*/ 1584 w 1584"/>
                <a:gd name="T1" fmla="*/ 343 h 1242"/>
                <a:gd name="T2" fmla="*/ 0 w 1584"/>
                <a:gd name="T3" fmla="*/ 1242 h 1242"/>
                <a:gd name="T4" fmla="*/ 0 w 1584"/>
                <a:gd name="T5" fmla="*/ 873 h 1242"/>
                <a:gd name="T6" fmla="*/ 1584 w 1584"/>
                <a:gd name="T7" fmla="*/ 0 h 1242"/>
                <a:gd name="T8" fmla="*/ 1584 w 1584"/>
                <a:gd name="T9" fmla="*/ 343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4" h="1242">
                  <a:moveTo>
                    <a:pt x="1584" y="343"/>
                  </a:moveTo>
                  <a:lnTo>
                    <a:pt x="0" y="1242"/>
                  </a:lnTo>
                  <a:lnTo>
                    <a:pt x="0" y="873"/>
                  </a:lnTo>
                  <a:lnTo>
                    <a:pt x="1584" y="0"/>
                  </a:lnTo>
                  <a:lnTo>
                    <a:pt x="1584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淘宝-想搞设计PPT(倒卖必究)-70"/>
            <p:cNvSpPr/>
            <p:nvPr/>
          </p:nvSpPr>
          <p:spPr bwMode="auto">
            <a:xfrm>
              <a:off x="10748988" y="5878039"/>
              <a:ext cx="746775" cy="314669"/>
            </a:xfrm>
            <a:custGeom>
              <a:avLst/>
              <a:gdLst>
                <a:gd name="T0" fmla="*/ 1570 w 3154"/>
                <a:gd name="T1" fmla="*/ 1329 h 1329"/>
                <a:gd name="T2" fmla="*/ 0 w 3154"/>
                <a:gd name="T3" fmla="*/ 727 h 1329"/>
                <a:gd name="T4" fmla="*/ 1742 w 3154"/>
                <a:gd name="T5" fmla="*/ 0 h 1329"/>
                <a:gd name="T6" fmla="*/ 3154 w 3154"/>
                <a:gd name="T7" fmla="*/ 456 h 1329"/>
                <a:gd name="T8" fmla="*/ 1570 w 3154"/>
                <a:gd name="T9" fmla="*/ 1329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4" h="1329">
                  <a:moveTo>
                    <a:pt x="1570" y="1329"/>
                  </a:moveTo>
                  <a:lnTo>
                    <a:pt x="0" y="727"/>
                  </a:lnTo>
                  <a:lnTo>
                    <a:pt x="1742" y="0"/>
                  </a:lnTo>
                  <a:lnTo>
                    <a:pt x="3154" y="456"/>
                  </a:lnTo>
                  <a:lnTo>
                    <a:pt x="1570" y="1329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淘宝-想搞设计PPT(倒卖必究)-71"/>
            <p:cNvSpPr/>
            <p:nvPr/>
          </p:nvSpPr>
          <p:spPr bwMode="auto">
            <a:xfrm>
              <a:off x="10748988" y="5878039"/>
              <a:ext cx="746775" cy="314669"/>
            </a:xfrm>
            <a:custGeom>
              <a:avLst/>
              <a:gdLst>
                <a:gd name="T0" fmla="*/ 1570 w 3154"/>
                <a:gd name="T1" fmla="*/ 1329 h 1329"/>
                <a:gd name="T2" fmla="*/ 0 w 3154"/>
                <a:gd name="T3" fmla="*/ 727 h 1329"/>
                <a:gd name="T4" fmla="*/ 1742 w 3154"/>
                <a:gd name="T5" fmla="*/ 0 h 1329"/>
                <a:gd name="T6" fmla="*/ 3154 w 3154"/>
                <a:gd name="T7" fmla="*/ 456 h 1329"/>
                <a:gd name="T8" fmla="*/ 1570 w 3154"/>
                <a:gd name="T9" fmla="*/ 1329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4" h="1329">
                  <a:moveTo>
                    <a:pt x="1570" y="1329"/>
                  </a:moveTo>
                  <a:lnTo>
                    <a:pt x="0" y="727"/>
                  </a:lnTo>
                  <a:lnTo>
                    <a:pt x="1742" y="0"/>
                  </a:lnTo>
                  <a:lnTo>
                    <a:pt x="3154" y="456"/>
                  </a:lnTo>
                  <a:lnTo>
                    <a:pt x="1570" y="13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淘宝-想搞设计PPT(倒卖必究)-72"/>
            <p:cNvSpPr/>
            <p:nvPr/>
          </p:nvSpPr>
          <p:spPr bwMode="auto">
            <a:xfrm>
              <a:off x="10748988" y="6050171"/>
              <a:ext cx="371730" cy="228721"/>
            </a:xfrm>
            <a:custGeom>
              <a:avLst/>
              <a:gdLst>
                <a:gd name="T0" fmla="*/ 0 w 1570"/>
                <a:gd name="T1" fmla="*/ 365 h 966"/>
                <a:gd name="T2" fmla="*/ 1570 w 1570"/>
                <a:gd name="T3" fmla="*/ 966 h 966"/>
                <a:gd name="T4" fmla="*/ 1570 w 1570"/>
                <a:gd name="T5" fmla="*/ 602 h 966"/>
                <a:gd name="T6" fmla="*/ 0 w 1570"/>
                <a:gd name="T7" fmla="*/ 0 h 966"/>
                <a:gd name="T8" fmla="*/ 0 w 1570"/>
                <a:gd name="T9" fmla="*/ 365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0" h="966">
                  <a:moveTo>
                    <a:pt x="0" y="365"/>
                  </a:moveTo>
                  <a:lnTo>
                    <a:pt x="1570" y="966"/>
                  </a:lnTo>
                  <a:lnTo>
                    <a:pt x="1570" y="602"/>
                  </a:lnTo>
                  <a:lnTo>
                    <a:pt x="0" y="0"/>
                  </a:lnTo>
                  <a:lnTo>
                    <a:pt x="0" y="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淘宝-想搞设计PPT(倒卖必究)-73"/>
            <p:cNvSpPr/>
            <p:nvPr/>
          </p:nvSpPr>
          <p:spPr bwMode="auto">
            <a:xfrm>
              <a:off x="10748988" y="6050171"/>
              <a:ext cx="371730" cy="228721"/>
            </a:xfrm>
            <a:custGeom>
              <a:avLst/>
              <a:gdLst>
                <a:gd name="T0" fmla="*/ 0 w 1570"/>
                <a:gd name="T1" fmla="*/ 365 h 966"/>
                <a:gd name="T2" fmla="*/ 1570 w 1570"/>
                <a:gd name="T3" fmla="*/ 966 h 966"/>
                <a:gd name="T4" fmla="*/ 1570 w 1570"/>
                <a:gd name="T5" fmla="*/ 602 h 966"/>
                <a:gd name="T6" fmla="*/ 0 w 1570"/>
                <a:gd name="T7" fmla="*/ 0 h 966"/>
                <a:gd name="T8" fmla="*/ 0 w 1570"/>
                <a:gd name="T9" fmla="*/ 365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0" h="966">
                  <a:moveTo>
                    <a:pt x="0" y="365"/>
                  </a:moveTo>
                  <a:lnTo>
                    <a:pt x="1570" y="966"/>
                  </a:lnTo>
                  <a:lnTo>
                    <a:pt x="1570" y="602"/>
                  </a:lnTo>
                  <a:lnTo>
                    <a:pt x="0" y="0"/>
                  </a:lnTo>
                  <a:lnTo>
                    <a:pt x="0" y="3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淘宝-想搞设计PPT(倒卖必究)-74"/>
            <p:cNvSpPr/>
            <p:nvPr/>
          </p:nvSpPr>
          <p:spPr bwMode="auto">
            <a:xfrm>
              <a:off x="10748988" y="6050171"/>
              <a:ext cx="371730" cy="151297"/>
            </a:xfrm>
            <a:custGeom>
              <a:avLst/>
              <a:gdLst>
                <a:gd name="T0" fmla="*/ 0 w 1570"/>
                <a:gd name="T1" fmla="*/ 37 h 639"/>
                <a:gd name="T2" fmla="*/ 1570 w 1570"/>
                <a:gd name="T3" fmla="*/ 639 h 639"/>
                <a:gd name="T4" fmla="*/ 1570 w 1570"/>
                <a:gd name="T5" fmla="*/ 602 h 639"/>
                <a:gd name="T6" fmla="*/ 0 w 1570"/>
                <a:gd name="T7" fmla="*/ 0 h 639"/>
                <a:gd name="T8" fmla="*/ 0 w 1570"/>
                <a:gd name="T9" fmla="*/ 37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0" h="639">
                  <a:moveTo>
                    <a:pt x="0" y="37"/>
                  </a:moveTo>
                  <a:lnTo>
                    <a:pt x="1570" y="639"/>
                  </a:lnTo>
                  <a:lnTo>
                    <a:pt x="1570" y="602"/>
                  </a:lnTo>
                  <a:lnTo>
                    <a:pt x="0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淘宝-想搞设计PPT(倒卖必究)-75"/>
            <p:cNvSpPr/>
            <p:nvPr/>
          </p:nvSpPr>
          <p:spPr bwMode="auto">
            <a:xfrm>
              <a:off x="10748988" y="6050171"/>
              <a:ext cx="371730" cy="151297"/>
            </a:xfrm>
            <a:custGeom>
              <a:avLst/>
              <a:gdLst>
                <a:gd name="T0" fmla="*/ 0 w 1570"/>
                <a:gd name="T1" fmla="*/ 37 h 639"/>
                <a:gd name="T2" fmla="*/ 1570 w 1570"/>
                <a:gd name="T3" fmla="*/ 639 h 639"/>
                <a:gd name="T4" fmla="*/ 1570 w 1570"/>
                <a:gd name="T5" fmla="*/ 602 h 639"/>
                <a:gd name="T6" fmla="*/ 0 w 1570"/>
                <a:gd name="T7" fmla="*/ 0 h 639"/>
                <a:gd name="T8" fmla="*/ 0 w 1570"/>
                <a:gd name="T9" fmla="*/ 37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0" h="639">
                  <a:moveTo>
                    <a:pt x="0" y="37"/>
                  </a:moveTo>
                  <a:lnTo>
                    <a:pt x="1570" y="639"/>
                  </a:lnTo>
                  <a:lnTo>
                    <a:pt x="1570" y="602"/>
                  </a:lnTo>
                  <a:lnTo>
                    <a:pt x="0" y="0"/>
                  </a:lnTo>
                  <a:lnTo>
                    <a:pt x="0" y="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淘宝-想搞设计PPT(倒卖必究)-76"/>
            <p:cNvSpPr/>
            <p:nvPr/>
          </p:nvSpPr>
          <p:spPr bwMode="auto">
            <a:xfrm>
              <a:off x="10748988" y="6069350"/>
              <a:ext cx="371730" cy="146798"/>
            </a:xfrm>
            <a:custGeom>
              <a:avLst/>
              <a:gdLst>
                <a:gd name="T0" fmla="*/ 0 w 1570"/>
                <a:gd name="T1" fmla="*/ 19 h 620"/>
                <a:gd name="T2" fmla="*/ 1570 w 1570"/>
                <a:gd name="T3" fmla="*/ 620 h 620"/>
                <a:gd name="T4" fmla="*/ 1570 w 1570"/>
                <a:gd name="T5" fmla="*/ 602 h 620"/>
                <a:gd name="T6" fmla="*/ 0 w 1570"/>
                <a:gd name="T7" fmla="*/ 0 h 620"/>
                <a:gd name="T8" fmla="*/ 0 w 1570"/>
                <a:gd name="T9" fmla="*/ 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0" h="620">
                  <a:moveTo>
                    <a:pt x="0" y="19"/>
                  </a:moveTo>
                  <a:lnTo>
                    <a:pt x="1570" y="620"/>
                  </a:lnTo>
                  <a:lnTo>
                    <a:pt x="1570" y="60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淘宝-想搞设计PPT(倒卖必究)-77"/>
            <p:cNvSpPr/>
            <p:nvPr/>
          </p:nvSpPr>
          <p:spPr bwMode="auto">
            <a:xfrm>
              <a:off x="10748988" y="6069350"/>
              <a:ext cx="371730" cy="146798"/>
            </a:xfrm>
            <a:custGeom>
              <a:avLst/>
              <a:gdLst>
                <a:gd name="T0" fmla="*/ 0 w 1570"/>
                <a:gd name="T1" fmla="*/ 19 h 620"/>
                <a:gd name="T2" fmla="*/ 1570 w 1570"/>
                <a:gd name="T3" fmla="*/ 620 h 620"/>
                <a:gd name="T4" fmla="*/ 1570 w 1570"/>
                <a:gd name="T5" fmla="*/ 602 h 620"/>
                <a:gd name="T6" fmla="*/ 0 w 1570"/>
                <a:gd name="T7" fmla="*/ 0 h 620"/>
                <a:gd name="T8" fmla="*/ 0 w 1570"/>
                <a:gd name="T9" fmla="*/ 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0" h="620">
                  <a:moveTo>
                    <a:pt x="0" y="19"/>
                  </a:moveTo>
                  <a:lnTo>
                    <a:pt x="1570" y="620"/>
                  </a:lnTo>
                  <a:lnTo>
                    <a:pt x="1570" y="602"/>
                  </a:lnTo>
                  <a:lnTo>
                    <a:pt x="0" y="0"/>
                  </a:lnTo>
                  <a:lnTo>
                    <a:pt x="0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淘宝-想搞设计PPT(倒卖必究)-78"/>
            <p:cNvSpPr/>
            <p:nvPr/>
          </p:nvSpPr>
          <p:spPr bwMode="auto">
            <a:xfrm>
              <a:off x="10748988" y="6080478"/>
              <a:ext cx="371730" cy="146798"/>
            </a:xfrm>
            <a:custGeom>
              <a:avLst/>
              <a:gdLst>
                <a:gd name="T0" fmla="*/ 0 w 1570"/>
                <a:gd name="T1" fmla="*/ 18 h 620"/>
                <a:gd name="T2" fmla="*/ 1570 w 1570"/>
                <a:gd name="T3" fmla="*/ 620 h 620"/>
                <a:gd name="T4" fmla="*/ 1570 w 1570"/>
                <a:gd name="T5" fmla="*/ 601 h 620"/>
                <a:gd name="T6" fmla="*/ 0 w 1570"/>
                <a:gd name="T7" fmla="*/ 0 h 620"/>
                <a:gd name="T8" fmla="*/ 0 w 1570"/>
                <a:gd name="T9" fmla="*/ 18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0" h="620">
                  <a:moveTo>
                    <a:pt x="0" y="18"/>
                  </a:moveTo>
                  <a:lnTo>
                    <a:pt x="1570" y="620"/>
                  </a:lnTo>
                  <a:lnTo>
                    <a:pt x="1570" y="601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淘宝-想搞设计PPT(倒卖必究)-79"/>
            <p:cNvSpPr/>
            <p:nvPr/>
          </p:nvSpPr>
          <p:spPr bwMode="auto">
            <a:xfrm>
              <a:off x="10748988" y="6080478"/>
              <a:ext cx="371730" cy="146798"/>
            </a:xfrm>
            <a:custGeom>
              <a:avLst/>
              <a:gdLst>
                <a:gd name="T0" fmla="*/ 0 w 1570"/>
                <a:gd name="T1" fmla="*/ 18 h 620"/>
                <a:gd name="T2" fmla="*/ 1570 w 1570"/>
                <a:gd name="T3" fmla="*/ 620 h 620"/>
                <a:gd name="T4" fmla="*/ 1570 w 1570"/>
                <a:gd name="T5" fmla="*/ 601 h 620"/>
                <a:gd name="T6" fmla="*/ 0 w 1570"/>
                <a:gd name="T7" fmla="*/ 0 h 620"/>
                <a:gd name="T8" fmla="*/ 0 w 1570"/>
                <a:gd name="T9" fmla="*/ 18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0" h="620">
                  <a:moveTo>
                    <a:pt x="0" y="18"/>
                  </a:moveTo>
                  <a:lnTo>
                    <a:pt x="1570" y="620"/>
                  </a:lnTo>
                  <a:lnTo>
                    <a:pt x="1570" y="601"/>
                  </a:lnTo>
                  <a:lnTo>
                    <a:pt x="0" y="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淘宝-想搞设计PPT(倒卖必究)-80"/>
            <p:cNvSpPr/>
            <p:nvPr/>
          </p:nvSpPr>
          <p:spPr bwMode="auto">
            <a:xfrm>
              <a:off x="10748988" y="6091369"/>
              <a:ext cx="371730" cy="146798"/>
            </a:xfrm>
            <a:custGeom>
              <a:avLst/>
              <a:gdLst>
                <a:gd name="T0" fmla="*/ 0 w 1570"/>
                <a:gd name="T1" fmla="*/ 19 h 620"/>
                <a:gd name="T2" fmla="*/ 1570 w 1570"/>
                <a:gd name="T3" fmla="*/ 620 h 620"/>
                <a:gd name="T4" fmla="*/ 1570 w 1570"/>
                <a:gd name="T5" fmla="*/ 602 h 620"/>
                <a:gd name="T6" fmla="*/ 0 w 1570"/>
                <a:gd name="T7" fmla="*/ 0 h 620"/>
                <a:gd name="T8" fmla="*/ 0 w 1570"/>
                <a:gd name="T9" fmla="*/ 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0" h="620">
                  <a:moveTo>
                    <a:pt x="0" y="19"/>
                  </a:moveTo>
                  <a:lnTo>
                    <a:pt x="1570" y="620"/>
                  </a:lnTo>
                  <a:lnTo>
                    <a:pt x="1570" y="60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淘宝-想搞设计PPT(倒卖必究)-81"/>
            <p:cNvSpPr/>
            <p:nvPr/>
          </p:nvSpPr>
          <p:spPr bwMode="auto">
            <a:xfrm>
              <a:off x="10748988" y="6091369"/>
              <a:ext cx="371730" cy="146798"/>
            </a:xfrm>
            <a:custGeom>
              <a:avLst/>
              <a:gdLst>
                <a:gd name="T0" fmla="*/ 0 w 1570"/>
                <a:gd name="T1" fmla="*/ 19 h 620"/>
                <a:gd name="T2" fmla="*/ 1570 w 1570"/>
                <a:gd name="T3" fmla="*/ 620 h 620"/>
                <a:gd name="T4" fmla="*/ 1570 w 1570"/>
                <a:gd name="T5" fmla="*/ 602 h 620"/>
                <a:gd name="T6" fmla="*/ 0 w 1570"/>
                <a:gd name="T7" fmla="*/ 0 h 620"/>
                <a:gd name="T8" fmla="*/ 0 w 1570"/>
                <a:gd name="T9" fmla="*/ 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0" h="620">
                  <a:moveTo>
                    <a:pt x="0" y="19"/>
                  </a:moveTo>
                  <a:lnTo>
                    <a:pt x="1570" y="620"/>
                  </a:lnTo>
                  <a:lnTo>
                    <a:pt x="1570" y="602"/>
                  </a:lnTo>
                  <a:lnTo>
                    <a:pt x="0" y="0"/>
                  </a:lnTo>
                  <a:lnTo>
                    <a:pt x="0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淘宝-想搞设计PPT(倒卖必究)-82"/>
            <p:cNvSpPr/>
            <p:nvPr/>
          </p:nvSpPr>
          <p:spPr bwMode="auto">
            <a:xfrm>
              <a:off x="10748988" y="6102497"/>
              <a:ext cx="371730" cy="146798"/>
            </a:xfrm>
            <a:custGeom>
              <a:avLst/>
              <a:gdLst>
                <a:gd name="T0" fmla="*/ 0 w 1570"/>
                <a:gd name="T1" fmla="*/ 18 h 620"/>
                <a:gd name="T2" fmla="*/ 1570 w 1570"/>
                <a:gd name="T3" fmla="*/ 620 h 620"/>
                <a:gd name="T4" fmla="*/ 1570 w 1570"/>
                <a:gd name="T5" fmla="*/ 601 h 620"/>
                <a:gd name="T6" fmla="*/ 0 w 1570"/>
                <a:gd name="T7" fmla="*/ 0 h 620"/>
                <a:gd name="T8" fmla="*/ 0 w 1570"/>
                <a:gd name="T9" fmla="*/ 18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0" h="620">
                  <a:moveTo>
                    <a:pt x="0" y="18"/>
                  </a:moveTo>
                  <a:lnTo>
                    <a:pt x="1570" y="620"/>
                  </a:lnTo>
                  <a:lnTo>
                    <a:pt x="1570" y="601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淘宝-想搞设计PPT(倒卖必究)-83"/>
            <p:cNvSpPr/>
            <p:nvPr/>
          </p:nvSpPr>
          <p:spPr bwMode="auto">
            <a:xfrm>
              <a:off x="10748988" y="6102497"/>
              <a:ext cx="371730" cy="146798"/>
            </a:xfrm>
            <a:custGeom>
              <a:avLst/>
              <a:gdLst>
                <a:gd name="T0" fmla="*/ 0 w 1570"/>
                <a:gd name="T1" fmla="*/ 18 h 620"/>
                <a:gd name="T2" fmla="*/ 1570 w 1570"/>
                <a:gd name="T3" fmla="*/ 620 h 620"/>
                <a:gd name="T4" fmla="*/ 1570 w 1570"/>
                <a:gd name="T5" fmla="*/ 601 h 620"/>
                <a:gd name="T6" fmla="*/ 0 w 1570"/>
                <a:gd name="T7" fmla="*/ 0 h 620"/>
                <a:gd name="T8" fmla="*/ 0 w 1570"/>
                <a:gd name="T9" fmla="*/ 18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0" h="620">
                  <a:moveTo>
                    <a:pt x="0" y="18"/>
                  </a:moveTo>
                  <a:lnTo>
                    <a:pt x="1570" y="620"/>
                  </a:lnTo>
                  <a:lnTo>
                    <a:pt x="1570" y="601"/>
                  </a:lnTo>
                  <a:lnTo>
                    <a:pt x="0" y="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淘宝-想搞设计PPT(倒卖必究)-84"/>
            <p:cNvSpPr/>
            <p:nvPr/>
          </p:nvSpPr>
          <p:spPr bwMode="auto">
            <a:xfrm>
              <a:off x="10748988" y="6113389"/>
              <a:ext cx="371730" cy="146798"/>
            </a:xfrm>
            <a:custGeom>
              <a:avLst/>
              <a:gdLst>
                <a:gd name="T0" fmla="*/ 0 w 1570"/>
                <a:gd name="T1" fmla="*/ 19 h 620"/>
                <a:gd name="T2" fmla="*/ 1570 w 1570"/>
                <a:gd name="T3" fmla="*/ 620 h 620"/>
                <a:gd name="T4" fmla="*/ 1570 w 1570"/>
                <a:gd name="T5" fmla="*/ 602 h 620"/>
                <a:gd name="T6" fmla="*/ 0 w 1570"/>
                <a:gd name="T7" fmla="*/ 0 h 620"/>
                <a:gd name="T8" fmla="*/ 0 w 1570"/>
                <a:gd name="T9" fmla="*/ 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0" h="620">
                  <a:moveTo>
                    <a:pt x="0" y="19"/>
                  </a:moveTo>
                  <a:lnTo>
                    <a:pt x="1570" y="620"/>
                  </a:lnTo>
                  <a:lnTo>
                    <a:pt x="1570" y="60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淘宝-想搞设计PPT(倒卖必究)-85"/>
            <p:cNvSpPr/>
            <p:nvPr/>
          </p:nvSpPr>
          <p:spPr bwMode="auto">
            <a:xfrm>
              <a:off x="10748988" y="6113389"/>
              <a:ext cx="371730" cy="146798"/>
            </a:xfrm>
            <a:custGeom>
              <a:avLst/>
              <a:gdLst>
                <a:gd name="T0" fmla="*/ 0 w 1570"/>
                <a:gd name="T1" fmla="*/ 19 h 620"/>
                <a:gd name="T2" fmla="*/ 1570 w 1570"/>
                <a:gd name="T3" fmla="*/ 620 h 620"/>
                <a:gd name="T4" fmla="*/ 1570 w 1570"/>
                <a:gd name="T5" fmla="*/ 602 h 620"/>
                <a:gd name="T6" fmla="*/ 0 w 1570"/>
                <a:gd name="T7" fmla="*/ 0 h 620"/>
                <a:gd name="T8" fmla="*/ 0 w 1570"/>
                <a:gd name="T9" fmla="*/ 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0" h="620">
                  <a:moveTo>
                    <a:pt x="0" y="19"/>
                  </a:moveTo>
                  <a:lnTo>
                    <a:pt x="1570" y="620"/>
                  </a:lnTo>
                  <a:lnTo>
                    <a:pt x="1570" y="602"/>
                  </a:lnTo>
                  <a:lnTo>
                    <a:pt x="0" y="0"/>
                  </a:lnTo>
                  <a:lnTo>
                    <a:pt x="0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淘宝-想搞设计PPT(倒卖必究)-86"/>
            <p:cNvSpPr/>
            <p:nvPr/>
          </p:nvSpPr>
          <p:spPr bwMode="auto">
            <a:xfrm>
              <a:off x="10748988" y="6128779"/>
              <a:ext cx="371730" cy="151297"/>
            </a:xfrm>
            <a:custGeom>
              <a:avLst/>
              <a:gdLst>
                <a:gd name="T0" fmla="*/ 0 w 1570"/>
                <a:gd name="T1" fmla="*/ 37 h 639"/>
                <a:gd name="T2" fmla="*/ 1570 w 1570"/>
                <a:gd name="T3" fmla="*/ 639 h 639"/>
                <a:gd name="T4" fmla="*/ 1570 w 1570"/>
                <a:gd name="T5" fmla="*/ 602 h 639"/>
                <a:gd name="T6" fmla="*/ 0 w 1570"/>
                <a:gd name="T7" fmla="*/ 0 h 639"/>
                <a:gd name="T8" fmla="*/ 0 w 1570"/>
                <a:gd name="T9" fmla="*/ 37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0" h="639">
                  <a:moveTo>
                    <a:pt x="0" y="37"/>
                  </a:moveTo>
                  <a:lnTo>
                    <a:pt x="1570" y="639"/>
                  </a:lnTo>
                  <a:lnTo>
                    <a:pt x="1570" y="602"/>
                  </a:lnTo>
                  <a:lnTo>
                    <a:pt x="0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淘宝-想搞设计PPT(倒卖必究)-87"/>
            <p:cNvSpPr/>
            <p:nvPr/>
          </p:nvSpPr>
          <p:spPr bwMode="auto">
            <a:xfrm>
              <a:off x="10748988" y="6128779"/>
              <a:ext cx="371730" cy="151297"/>
            </a:xfrm>
            <a:custGeom>
              <a:avLst/>
              <a:gdLst>
                <a:gd name="T0" fmla="*/ 0 w 1570"/>
                <a:gd name="T1" fmla="*/ 37 h 639"/>
                <a:gd name="T2" fmla="*/ 1570 w 1570"/>
                <a:gd name="T3" fmla="*/ 639 h 639"/>
                <a:gd name="T4" fmla="*/ 1570 w 1570"/>
                <a:gd name="T5" fmla="*/ 602 h 639"/>
                <a:gd name="T6" fmla="*/ 0 w 1570"/>
                <a:gd name="T7" fmla="*/ 0 h 639"/>
                <a:gd name="T8" fmla="*/ 0 w 1570"/>
                <a:gd name="T9" fmla="*/ 37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0" h="639">
                  <a:moveTo>
                    <a:pt x="0" y="37"/>
                  </a:moveTo>
                  <a:lnTo>
                    <a:pt x="1570" y="639"/>
                  </a:lnTo>
                  <a:lnTo>
                    <a:pt x="1570" y="602"/>
                  </a:lnTo>
                  <a:lnTo>
                    <a:pt x="0" y="0"/>
                  </a:lnTo>
                  <a:lnTo>
                    <a:pt x="0" y="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淘宝-想搞设计PPT(倒卖必究)-88"/>
            <p:cNvSpPr/>
            <p:nvPr/>
          </p:nvSpPr>
          <p:spPr bwMode="auto">
            <a:xfrm>
              <a:off x="10730994" y="6143222"/>
              <a:ext cx="391382" cy="165503"/>
            </a:xfrm>
            <a:custGeom>
              <a:avLst/>
              <a:gdLst>
                <a:gd name="T0" fmla="*/ 183 w 711"/>
                <a:gd name="T1" fmla="*/ 48 h 301"/>
                <a:gd name="T2" fmla="*/ 173 w 711"/>
                <a:gd name="T3" fmla="*/ 89 h 301"/>
                <a:gd name="T4" fmla="*/ 711 w 711"/>
                <a:gd name="T5" fmla="*/ 301 h 301"/>
                <a:gd name="T6" fmla="*/ 708 w 711"/>
                <a:gd name="T7" fmla="*/ 249 h 301"/>
                <a:gd name="T8" fmla="*/ 183 w 711"/>
                <a:gd name="T9" fmla="*/ 48 h 301"/>
                <a:gd name="T10" fmla="*/ 12 w 711"/>
                <a:gd name="T11" fmla="*/ 0 h 301"/>
                <a:gd name="T12" fmla="*/ 10 w 711"/>
                <a:gd name="T13" fmla="*/ 1 h 301"/>
                <a:gd name="T14" fmla="*/ 7 w 711"/>
                <a:gd name="T15" fmla="*/ 23 h 301"/>
                <a:gd name="T16" fmla="*/ 12 w 711"/>
                <a:gd name="T17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1" h="301">
                  <a:moveTo>
                    <a:pt x="183" y="48"/>
                  </a:moveTo>
                  <a:cubicBezTo>
                    <a:pt x="173" y="89"/>
                    <a:pt x="173" y="89"/>
                    <a:pt x="173" y="89"/>
                  </a:cubicBezTo>
                  <a:cubicBezTo>
                    <a:pt x="711" y="301"/>
                    <a:pt x="711" y="301"/>
                    <a:pt x="711" y="301"/>
                  </a:cubicBezTo>
                  <a:cubicBezTo>
                    <a:pt x="708" y="249"/>
                    <a:pt x="708" y="249"/>
                    <a:pt x="708" y="249"/>
                  </a:cubicBezTo>
                  <a:cubicBezTo>
                    <a:pt x="183" y="48"/>
                    <a:pt x="183" y="48"/>
                    <a:pt x="183" y="48"/>
                  </a:cubicBezTo>
                  <a:moveTo>
                    <a:pt x="12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" y="6"/>
                    <a:pt x="0" y="17"/>
                    <a:pt x="7" y="23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淘宝-想搞设计PPT(倒卖必究)-89"/>
            <p:cNvSpPr/>
            <p:nvPr/>
          </p:nvSpPr>
          <p:spPr bwMode="auto">
            <a:xfrm>
              <a:off x="11120719" y="6067219"/>
              <a:ext cx="389961" cy="241506"/>
            </a:xfrm>
            <a:custGeom>
              <a:avLst/>
              <a:gdLst>
                <a:gd name="T0" fmla="*/ 682 w 708"/>
                <a:gd name="T1" fmla="*/ 0 h 439"/>
                <a:gd name="T2" fmla="*/ 0 w 708"/>
                <a:gd name="T3" fmla="*/ 387 h 439"/>
                <a:gd name="T4" fmla="*/ 3 w 708"/>
                <a:gd name="T5" fmla="*/ 439 h 439"/>
                <a:gd name="T6" fmla="*/ 693 w 708"/>
                <a:gd name="T7" fmla="*/ 44 h 439"/>
                <a:gd name="T8" fmla="*/ 692 w 708"/>
                <a:gd name="T9" fmla="*/ 6 h 439"/>
                <a:gd name="T10" fmla="*/ 682 w 708"/>
                <a:gd name="T11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8" h="439">
                  <a:moveTo>
                    <a:pt x="682" y="0"/>
                  </a:moveTo>
                  <a:cubicBezTo>
                    <a:pt x="0" y="387"/>
                    <a:pt x="0" y="387"/>
                    <a:pt x="0" y="387"/>
                  </a:cubicBezTo>
                  <a:cubicBezTo>
                    <a:pt x="3" y="439"/>
                    <a:pt x="3" y="439"/>
                    <a:pt x="3" y="439"/>
                  </a:cubicBezTo>
                  <a:cubicBezTo>
                    <a:pt x="693" y="44"/>
                    <a:pt x="693" y="44"/>
                    <a:pt x="693" y="44"/>
                  </a:cubicBezTo>
                  <a:cubicBezTo>
                    <a:pt x="708" y="35"/>
                    <a:pt x="707" y="14"/>
                    <a:pt x="692" y="6"/>
                  </a:cubicBezTo>
                  <a:cubicBezTo>
                    <a:pt x="682" y="0"/>
                    <a:pt x="682" y="0"/>
                    <a:pt x="682" y="0"/>
                  </a:cubicBezTo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淘宝-想搞设计PPT(倒卖必究)-90"/>
            <p:cNvSpPr/>
            <p:nvPr/>
          </p:nvSpPr>
          <p:spPr bwMode="auto">
            <a:xfrm>
              <a:off x="11094910" y="6191523"/>
              <a:ext cx="25808" cy="79792"/>
            </a:xfrm>
            <a:custGeom>
              <a:avLst/>
              <a:gdLst>
                <a:gd name="T0" fmla="*/ 0 w 109"/>
                <a:gd name="T1" fmla="*/ 295 h 337"/>
                <a:gd name="T2" fmla="*/ 109 w 109"/>
                <a:gd name="T3" fmla="*/ 337 h 337"/>
                <a:gd name="T4" fmla="*/ 109 w 109"/>
                <a:gd name="T5" fmla="*/ 42 h 337"/>
                <a:gd name="T6" fmla="*/ 0 w 109"/>
                <a:gd name="T7" fmla="*/ 0 h 337"/>
                <a:gd name="T8" fmla="*/ 0 w 109"/>
                <a:gd name="T9" fmla="*/ 29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337">
                  <a:moveTo>
                    <a:pt x="0" y="295"/>
                  </a:moveTo>
                  <a:lnTo>
                    <a:pt x="109" y="337"/>
                  </a:lnTo>
                  <a:lnTo>
                    <a:pt x="109" y="42"/>
                  </a:lnTo>
                  <a:lnTo>
                    <a:pt x="0" y="0"/>
                  </a:lnTo>
                  <a:lnTo>
                    <a:pt x="0" y="295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淘宝-想搞设计PPT(倒卖必究)-91"/>
            <p:cNvSpPr/>
            <p:nvPr/>
          </p:nvSpPr>
          <p:spPr bwMode="auto">
            <a:xfrm>
              <a:off x="10782610" y="6097999"/>
              <a:ext cx="26518" cy="34569"/>
            </a:xfrm>
            <a:custGeom>
              <a:avLst/>
              <a:gdLst>
                <a:gd name="T0" fmla="*/ 0 w 112"/>
                <a:gd name="T1" fmla="*/ 105 h 146"/>
                <a:gd name="T2" fmla="*/ 56 w 112"/>
                <a:gd name="T3" fmla="*/ 72 h 146"/>
                <a:gd name="T4" fmla="*/ 112 w 112"/>
                <a:gd name="T5" fmla="*/ 146 h 146"/>
                <a:gd name="T6" fmla="*/ 112 w 112"/>
                <a:gd name="T7" fmla="*/ 42 h 146"/>
                <a:gd name="T8" fmla="*/ 0 w 112"/>
                <a:gd name="T9" fmla="*/ 0 h 146"/>
                <a:gd name="T10" fmla="*/ 0 w 112"/>
                <a:gd name="T11" fmla="*/ 10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46">
                  <a:moveTo>
                    <a:pt x="0" y="105"/>
                  </a:moveTo>
                  <a:lnTo>
                    <a:pt x="56" y="72"/>
                  </a:lnTo>
                  <a:lnTo>
                    <a:pt x="112" y="146"/>
                  </a:lnTo>
                  <a:lnTo>
                    <a:pt x="112" y="42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淘宝-想搞设计PPT(倒卖必究)-92"/>
            <p:cNvSpPr/>
            <p:nvPr/>
          </p:nvSpPr>
          <p:spPr bwMode="auto">
            <a:xfrm>
              <a:off x="10782610" y="6097999"/>
              <a:ext cx="26518" cy="34569"/>
            </a:xfrm>
            <a:custGeom>
              <a:avLst/>
              <a:gdLst>
                <a:gd name="T0" fmla="*/ 0 w 112"/>
                <a:gd name="T1" fmla="*/ 105 h 146"/>
                <a:gd name="T2" fmla="*/ 56 w 112"/>
                <a:gd name="T3" fmla="*/ 72 h 146"/>
                <a:gd name="T4" fmla="*/ 112 w 112"/>
                <a:gd name="T5" fmla="*/ 146 h 146"/>
                <a:gd name="T6" fmla="*/ 112 w 112"/>
                <a:gd name="T7" fmla="*/ 42 h 146"/>
                <a:gd name="T8" fmla="*/ 0 w 112"/>
                <a:gd name="T9" fmla="*/ 0 h 146"/>
                <a:gd name="T10" fmla="*/ 0 w 112"/>
                <a:gd name="T11" fmla="*/ 10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46">
                  <a:moveTo>
                    <a:pt x="0" y="105"/>
                  </a:moveTo>
                  <a:lnTo>
                    <a:pt x="56" y="72"/>
                  </a:lnTo>
                  <a:lnTo>
                    <a:pt x="112" y="146"/>
                  </a:lnTo>
                  <a:lnTo>
                    <a:pt x="112" y="42"/>
                  </a:lnTo>
                  <a:lnTo>
                    <a:pt x="0" y="0"/>
                  </a:lnTo>
                  <a:lnTo>
                    <a:pt x="0" y="1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淘宝-想搞设计PPT(倒卖必究)-93"/>
            <p:cNvSpPr/>
            <p:nvPr/>
          </p:nvSpPr>
          <p:spPr bwMode="auto">
            <a:xfrm>
              <a:off x="11121192" y="5887036"/>
              <a:ext cx="328875" cy="253818"/>
            </a:xfrm>
            <a:custGeom>
              <a:avLst/>
              <a:gdLst>
                <a:gd name="T0" fmla="*/ 1389 w 1389"/>
                <a:gd name="T1" fmla="*/ 285 h 1072"/>
                <a:gd name="T2" fmla="*/ 0 w 1389"/>
                <a:gd name="T3" fmla="*/ 1072 h 1072"/>
                <a:gd name="T4" fmla="*/ 0 w 1389"/>
                <a:gd name="T5" fmla="*/ 752 h 1072"/>
                <a:gd name="T6" fmla="*/ 1389 w 1389"/>
                <a:gd name="T7" fmla="*/ 0 h 1072"/>
                <a:gd name="T8" fmla="*/ 1389 w 1389"/>
                <a:gd name="T9" fmla="*/ 285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9" h="1072">
                  <a:moveTo>
                    <a:pt x="1389" y="285"/>
                  </a:moveTo>
                  <a:lnTo>
                    <a:pt x="0" y="1072"/>
                  </a:lnTo>
                  <a:lnTo>
                    <a:pt x="0" y="752"/>
                  </a:lnTo>
                  <a:lnTo>
                    <a:pt x="1389" y="0"/>
                  </a:lnTo>
                  <a:lnTo>
                    <a:pt x="1389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淘宝-想搞设计PPT(倒卖必究)-94"/>
            <p:cNvSpPr/>
            <p:nvPr/>
          </p:nvSpPr>
          <p:spPr bwMode="auto">
            <a:xfrm>
              <a:off x="11121192" y="5887036"/>
              <a:ext cx="328875" cy="253818"/>
            </a:xfrm>
            <a:custGeom>
              <a:avLst/>
              <a:gdLst>
                <a:gd name="T0" fmla="*/ 1389 w 1389"/>
                <a:gd name="T1" fmla="*/ 285 h 1072"/>
                <a:gd name="T2" fmla="*/ 0 w 1389"/>
                <a:gd name="T3" fmla="*/ 1072 h 1072"/>
                <a:gd name="T4" fmla="*/ 0 w 1389"/>
                <a:gd name="T5" fmla="*/ 752 h 1072"/>
                <a:gd name="T6" fmla="*/ 1389 w 1389"/>
                <a:gd name="T7" fmla="*/ 0 h 1072"/>
                <a:gd name="T8" fmla="*/ 1389 w 1389"/>
                <a:gd name="T9" fmla="*/ 285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9" h="1072">
                  <a:moveTo>
                    <a:pt x="1389" y="285"/>
                  </a:moveTo>
                  <a:lnTo>
                    <a:pt x="0" y="1072"/>
                  </a:lnTo>
                  <a:lnTo>
                    <a:pt x="0" y="752"/>
                  </a:lnTo>
                  <a:lnTo>
                    <a:pt x="1389" y="0"/>
                  </a:lnTo>
                  <a:lnTo>
                    <a:pt x="1389" y="2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淘宝-想搞设计PPT(倒卖必究)-95"/>
            <p:cNvSpPr/>
            <p:nvPr/>
          </p:nvSpPr>
          <p:spPr bwMode="auto">
            <a:xfrm>
              <a:off x="11121192" y="5887036"/>
              <a:ext cx="328875" cy="186339"/>
            </a:xfrm>
            <a:custGeom>
              <a:avLst/>
              <a:gdLst>
                <a:gd name="T0" fmla="*/ 1389 w 1389"/>
                <a:gd name="T1" fmla="*/ 27 h 787"/>
                <a:gd name="T2" fmla="*/ 0 w 1389"/>
                <a:gd name="T3" fmla="*/ 787 h 787"/>
                <a:gd name="T4" fmla="*/ 0 w 1389"/>
                <a:gd name="T5" fmla="*/ 752 h 787"/>
                <a:gd name="T6" fmla="*/ 1389 w 1389"/>
                <a:gd name="T7" fmla="*/ 0 h 787"/>
                <a:gd name="T8" fmla="*/ 1389 w 1389"/>
                <a:gd name="T9" fmla="*/ 27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9" h="787">
                  <a:moveTo>
                    <a:pt x="1389" y="27"/>
                  </a:moveTo>
                  <a:lnTo>
                    <a:pt x="0" y="787"/>
                  </a:lnTo>
                  <a:lnTo>
                    <a:pt x="0" y="752"/>
                  </a:lnTo>
                  <a:lnTo>
                    <a:pt x="1389" y="0"/>
                  </a:lnTo>
                  <a:lnTo>
                    <a:pt x="1389" y="27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淘宝-想搞设计PPT(倒卖必究)-96"/>
            <p:cNvSpPr/>
            <p:nvPr/>
          </p:nvSpPr>
          <p:spPr bwMode="auto">
            <a:xfrm>
              <a:off x="11121192" y="5903373"/>
              <a:ext cx="328875" cy="182550"/>
            </a:xfrm>
            <a:custGeom>
              <a:avLst/>
              <a:gdLst>
                <a:gd name="T0" fmla="*/ 1389 w 1389"/>
                <a:gd name="T1" fmla="*/ 12 h 771"/>
                <a:gd name="T2" fmla="*/ 0 w 1389"/>
                <a:gd name="T3" fmla="*/ 771 h 771"/>
                <a:gd name="T4" fmla="*/ 0 w 1389"/>
                <a:gd name="T5" fmla="*/ 755 h 771"/>
                <a:gd name="T6" fmla="*/ 1389 w 1389"/>
                <a:gd name="T7" fmla="*/ 0 h 771"/>
                <a:gd name="T8" fmla="*/ 1389 w 1389"/>
                <a:gd name="T9" fmla="*/ 12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9" h="771">
                  <a:moveTo>
                    <a:pt x="1389" y="12"/>
                  </a:moveTo>
                  <a:lnTo>
                    <a:pt x="0" y="771"/>
                  </a:lnTo>
                  <a:lnTo>
                    <a:pt x="0" y="755"/>
                  </a:lnTo>
                  <a:lnTo>
                    <a:pt x="1389" y="0"/>
                  </a:lnTo>
                  <a:lnTo>
                    <a:pt x="1389" y="12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淘宝-想搞设计PPT(倒卖必究)-97"/>
            <p:cNvSpPr/>
            <p:nvPr/>
          </p:nvSpPr>
          <p:spPr bwMode="auto">
            <a:xfrm>
              <a:off x="11121902" y="5913791"/>
              <a:ext cx="328164" cy="181603"/>
            </a:xfrm>
            <a:custGeom>
              <a:avLst/>
              <a:gdLst>
                <a:gd name="T0" fmla="*/ 1386 w 1386"/>
                <a:gd name="T1" fmla="*/ 10 h 767"/>
                <a:gd name="T2" fmla="*/ 0 w 1386"/>
                <a:gd name="T3" fmla="*/ 767 h 767"/>
                <a:gd name="T4" fmla="*/ 0 w 1386"/>
                <a:gd name="T5" fmla="*/ 750 h 767"/>
                <a:gd name="T6" fmla="*/ 1386 w 1386"/>
                <a:gd name="T7" fmla="*/ 0 h 767"/>
                <a:gd name="T8" fmla="*/ 1386 w 1386"/>
                <a:gd name="T9" fmla="*/ 10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6" h="767">
                  <a:moveTo>
                    <a:pt x="1386" y="10"/>
                  </a:moveTo>
                  <a:lnTo>
                    <a:pt x="0" y="767"/>
                  </a:lnTo>
                  <a:lnTo>
                    <a:pt x="0" y="750"/>
                  </a:lnTo>
                  <a:lnTo>
                    <a:pt x="1386" y="0"/>
                  </a:lnTo>
                  <a:lnTo>
                    <a:pt x="1386" y="1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淘宝-想搞设计PPT(倒卖必究)-98"/>
            <p:cNvSpPr/>
            <p:nvPr/>
          </p:nvSpPr>
          <p:spPr bwMode="auto">
            <a:xfrm>
              <a:off x="11121192" y="5922552"/>
              <a:ext cx="328875" cy="182077"/>
            </a:xfrm>
            <a:custGeom>
              <a:avLst/>
              <a:gdLst>
                <a:gd name="T0" fmla="*/ 1389 w 1389"/>
                <a:gd name="T1" fmla="*/ 12 h 769"/>
                <a:gd name="T2" fmla="*/ 0 w 1389"/>
                <a:gd name="T3" fmla="*/ 769 h 769"/>
                <a:gd name="T4" fmla="*/ 0 w 1389"/>
                <a:gd name="T5" fmla="*/ 753 h 769"/>
                <a:gd name="T6" fmla="*/ 1389 w 1389"/>
                <a:gd name="T7" fmla="*/ 0 h 769"/>
                <a:gd name="T8" fmla="*/ 1389 w 1389"/>
                <a:gd name="T9" fmla="*/ 12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9" h="769">
                  <a:moveTo>
                    <a:pt x="1389" y="12"/>
                  </a:moveTo>
                  <a:lnTo>
                    <a:pt x="0" y="769"/>
                  </a:lnTo>
                  <a:lnTo>
                    <a:pt x="0" y="753"/>
                  </a:lnTo>
                  <a:lnTo>
                    <a:pt x="1389" y="0"/>
                  </a:lnTo>
                  <a:lnTo>
                    <a:pt x="1389" y="12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淘宝-想搞设计PPT(倒卖必究)-99"/>
            <p:cNvSpPr/>
            <p:nvPr/>
          </p:nvSpPr>
          <p:spPr bwMode="auto">
            <a:xfrm>
              <a:off x="11121192" y="5932022"/>
              <a:ext cx="328875" cy="182550"/>
            </a:xfrm>
            <a:custGeom>
              <a:avLst/>
              <a:gdLst>
                <a:gd name="T0" fmla="*/ 1389 w 1389"/>
                <a:gd name="T1" fmla="*/ 12 h 771"/>
                <a:gd name="T2" fmla="*/ 0 w 1389"/>
                <a:gd name="T3" fmla="*/ 771 h 771"/>
                <a:gd name="T4" fmla="*/ 0 w 1389"/>
                <a:gd name="T5" fmla="*/ 755 h 771"/>
                <a:gd name="T6" fmla="*/ 1389 w 1389"/>
                <a:gd name="T7" fmla="*/ 0 h 771"/>
                <a:gd name="T8" fmla="*/ 1389 w 1389"/>
                <a:gd name="T9" fmla="*/ 12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9" h="771">
                  <a:moveTo>
                    <a:pt x="1389" y="12"/>
                  </a:moveTo>
                  <a:lnTo>
                    <a:pt x="0" y="771"/>
                  </a:lnTo>
                  <a:lnTo>
                    <a:pt x="0" y="755"/>
                  </a:lnTo>
                  <a:lnTo>
                    <a:pt x="1389" y="0"/>
                  </a:lnTo>
                  <a:lnTo>
                    <a:pt x="1389" y="12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淘宝-想搞设计PPT(倒卖必究)-100"/>
            <p:cNvSpPr/>
            <p:nvPr/>
          </p:nvSpPr>
          <p:spPr bwMode="auto">
            <a:xfrm>
              <a:off x="11121192" y="5941256"/>
              <a:ext cx="328875" cy="182550"/>
            </a:xfrm>
            <a:custGeom>
              <a:avLst/>
              <a:gdLst>
                <a:gd name="T0" fmla="*/ 1389 w 1389"/>
                <a:gd name="T1" fmla="*/ 12 h 771"/>
                <a:gd name="T2" fmla="*/ 0 w 1389"/>
                <a:gd name="T3" fmla="*/ 771 h 771"/>
                <a:gd name="T4" fmla="*/ 0 w 1389"/>
                <a:gd name="T5" fmla="*/ 755 h 771"/>
                <a:gd name="T6" fmla="*/ 1389 w 1389"/>
                <a:gd name="T7" fmla="*/ 0 h 771"/>
                <a:gd name="T8" fmla="*/ 1389 w 1389"/>
                <a:gd name="T9" fmla="*/ 12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9" h="771">
                  <a:moveTo>
                    <a:pt x="1389" y="12"/>
                  </a:moveTo>
                  <a:lnTo>
                    <a:pt x="0" y="771"/>
                  </a:lnTo>
                  <a:lnTo>
                    <a:pt x="0" y="755"/>
                  </a:lnTo>
                  <a:lnTo>
                    <a:pt x="1389" y="0"/>
                  </a:lnTo>
                  <a:lnTo>
                    <a:pt x="1389" y="12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淘宝-想搞设计PPT(倒卖必究)-101"/>
            <p:cNvSpPr/>
            <p:nvPr/>
          </p:nvSpPr>
          <p:spPr bwMode="auto">
            <a:xfrm>
              <a:off x="11121192" y="5952858"/>
              <a:ext cx="328875" cy="189180"/>
            </a:xfrm>
            <a:custGeom>
              <a:avLst/>
              <a:gdLst>
                <a:gd name="T0" fmla="*/ 1389 w 1389"/>
                <a:gd name="T1" fmla="*/ 28 h 799"/>
                <a:gd name="T2" fmla="*/ 0 w 1389"/>
                <a:gd name="T3" fmla="*/ 799 h 799"/>
                <a:gd name="T4" fmla="*/ 0 w 1389"/>
                <a:gd name="T5" fmla="*/ 764 h 799"/>
                <a:gd name="T6" fmla="*/ 1389 w 1389"/>
                <a:gd name="T7" fmla="*/ 0 h 799"/>
                <a:gd name="T8" fmla="*/ 1389 w 1389"/>
                <a:gd name="T9" fmla="*/ 2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9" h="799">
                  <a:moveTo>
                    <a:pt x="1389" y="28"/>
                  </a:moveTo>
                  <a:lnTo>
                    <a:pt x="0" y="799"/>
                  </a:lnTo>
                  <a:lnTo>
                    <a:pt x="0" y="764"/>
                  </a:lnTo>
                  <a:lnTo>
                    <a:pt x="1389" y="0"/>
                  </a:lnTo>
                  <a:lnTo>
                    <a:pt x="1389" y="28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淘宝-想搞设计PPT(倒卖必究)-102"/>
            <p:cNvSpPr/>
            <p:nvPr/>
          </p:nvSpPr>
          <p:spPr bwMode="auto">
            <a:xfrm>
              <a:off x="11121192" y="5952858"/>
              <a:ext cx="328875" cy="189180"/>
            </a:xfrm>
            <a:custGeom>
              <a:avLst/>
              <a:gdLst>
                <a:gd name="T0" fmla="*/ 1389 w 1389"/>
                <a:gd name="T1" fmla="*/ 28 h 799"/>
                <a:gd name="T2" fmla="*/ 0 w 1389"/>
                <a:gd name="T3" fmla="*/ 799 h 799"/>
                <a:gd name="T4" fmla="*/ 0 w 1389"/>
                <a:gd name="T5" fmla="*/ 764 h 799"/>
                <a:gd name="T6" fmla="*/ 1389 w 1389"/>
                <a:gd name="T7" fmla="*/ 0 h 799"/>
                <a:gd name="T8" fmla="*/ 1389 w 1389"/>
                <a:gd name="T9" fmla="*/ 2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9" h="799">
                  <a:moveTo>
                    <a:pt x="1389" y="28"/>
                  </a:moveTo>
                  <a:lnTo>
                    <a:pt x="0" y="799"/>
                  </a:lnTo>
                  <a:lnTo>
                    <a:pt x="0" y="764"/>
                  </a:lnTo>
                  <a:lnTo>
                    <a:pt x="1389" y="0"/>
                  </a:lnTo>
                  <a:lnTo>
                    <a:pt x="1389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淘宝-想搞设计PPT(倒卖必究)-103"/>
            <p:cNvSpPr/>
            <p:nvPr/>
          </p:nvSpPr>
          <p:spPr bwMode="auto">
            <a:xfrm>
              <a:off x="11436807" y="5966591"/>
              <a:ext cx="13259" cy="4499"/>
            </a:xfrm>
            <a:custGeom>
              <a:avLst/>
              <a:gdLst>
                <a:gd name="T0" fmla="*/ 5 w 56"/>
                <a:gd name="T1" fmla="*/ 0 h 19"/>
                <a:gd name="T2" fmla="*/ 0 w 56"/>
                <a:gd name="T3" fmla="*/ 0 h 19"/>
                <a:gd name="T4" fmla="*/ 56 w 56"/>
                <a:gd name="T5" fmla="*/ 19 h 19"/>
                <a:gd name="T6" fmla="*/ 56 w 56"/>
                <a:gd name="T7" fmla="*/ 19 h 19"/>
                <a:gd name="T8" fmla="*/ 5 w 56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9">
                  <a:moveTo>
                    <a:pt x="5" y="0"/>
                  </a:moveTo>
                  <a:lnTo>
                    <a:pt x="0" y="0"/>
                  </a:lnTo>
                  <a:lnTo>
                    <a:pt x="56" y="19"/>
                  </a:lnTo>
                  <a:lnTo>
                    <a:pt x="56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淘宝-想搞设计PPT(倒卖必究)-104"/>
            <p:cNvSpPr/>
            <p:nvPr/>
          </p:nvSpPr>
          <p:spPr bwMode="auto">
            <a:xfrm>
              <a:off x="11436807" y="5966591"/>
              <a:ext cx="13259" cy="4499"/>
            </a:xfrm>
            <a:custGeom>
              <a:avLst/>
              <a:gdLst>
                <a:gd name="T0" fmla="*/ 5 w 56"/>
                <a:gd name="T1" fmla="*/ 0 h 19"/>
                <a:gd name="T2" fmla="*/ 0 w 56"/>
                <a:gd name="T3" fmla="*/ 0 h 19"/>
                <a:gd name="T4" fmla="*/ 56 w 56"/>
                <a:gd name="T5" fmla="*/ 19 h 19"/>
                <a:gd name="T6" fmla="*/ 56 w 56"/>
                <a:gd name="T7" fmla="*/ 19 h 19"/>
                <a:gd name="T8" fmla="*/ 5 w 56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9">
                  <a:moveTo>
                    <a:pt x="5" y="0"/>
                  </a:moveTo>
                  <a:lnTo>
                    <a:pt x="0" y="0"/>
                  </a:lnTo>
                  <a:lnTo>
                    <a:pt x="56" y="19"/>
                  </a:lnTo>
                  <a:lnTo>
                    <a:pt x="56" y="1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淘宝-想搞设计PPT(倒卖必究)-105"/>
            <p:cNvSpPr/>
            <p:nvPr/>
          </p:nvSpPr>
          <p:spPr bwMode="auto">
            <a:xfrm>
              <a:off x="11121192" y="5966591"/>
              <a:ext cx="328875" cy="187996"/>
            </a:xfrm>
            <a:custGeom>
              <a:avLst/>
              <a:gdLst>
                <a:gd name="T0" fmla="*/ 1333 w 1389"/>
                <a:gd name="T1" fmla="*/ 0 h 794"/>
                <a:gd name="T2" fmla="*/ 979 w 1389"/>
                <a:gd name="T3" fmla="*/ 198 h 794"/>
                <a:gd name="T4" fmla="*/ 0 w 1389"/>
                <a:gd name="T5" fmla="*/ 741 h 794"/>
                <a:gd name="T6" fmla="*/ 10 w 1389"/>
                <a:gd name="T7" fmla="*/ 794 h 794"/>
                <a:gd name="T8" fmla="*/ 1389 w 1389"/>
                <a:gd name="T9" fmla="*/ 19 h 794"/>
                <a:gd name="T10" fmla="*/ 1333 w 1389"/>
                <a:gd name="T11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9" h="794">
                  <a:moveTo>
                    <a:pt x="1333" y="0"/>
                  </a:moveTo>
                  <a:lnTo>
                    <a:pt x="979" y="198"/>
                  </a:lnTo>
                  <a:lnTo>
                    <a:pt x="0" y="741"/>
                  </a:lnTo>
                  <a:lnTo>
                    <a:pt x="10" y="794"/>
                  </a:lnTo>
                  <a:lnTo>
                    <a:pt x="1389" y="19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淘宝-想搞设计PPT(倒卖必究)-106"/>
            <p:cNvSpPr/>
            <p:nvPr/>
          </p:nvSpPr>
          <p:spPr bwMode="auto">
            <a:xfrm>
              <a:off x="11121192" y="5966591"/>
              <a:ext cx="328875" cy="187996"/>
            </a:xfrm>
            <a:custGeom>
              <a:avLst/>
              <a:gdLst>
                <a:gd name="T0" fmla="*/ 1333 w 1389"/>
                <a:gd name="T1" fmla="*/ 0 h 794"/>
                <a:gd name="T2" fmla="*/ 979 w 1389"/>
                <a:gd name="T3" fmla="*/ 198 h 794"/>
                <a:gd name="T4" fmla="*/ 0 w 1389"/>
                <a:gd name="T5" fmla="*/ 741 h 794"/>
                <a:gd name="T6" fmla="*/ 10 w 1389"/>
                <a:gd name="T7" fmla="*/ 794 h 794"/>
                <a:gd name="T8" fmla="*/ 1389 w 1389"/>
                <a:gd name="T9" fmla="*/ 19 h 794"/>
                <a:gd name="T10" fmla="*/ 1333 w 1389"/>
                <a:gd name="T11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9" h="794">
                  <a:moveTo>
                    <a:pt x="1333" y="0"/>
                  </a:moveTo>
                  <a:lnTo>
                    <a:pt x="979" y="198"/>
                  </a:lnTo>
                  <a:lnTo>
                    <a:pt x="0" y="741"/>
                  </a:lnTo>
                  <a:lnTo>
                    <a:pt x="10" y="794"/>
                  </a:lnTo>
                  <a:lnTo>
                    <a:pt x="1389" y="19"/>
                  </a:lnTo>
                  <a:lnTo>
                    <a:pt x="13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淘宝-想搞设计PPT(倒卖必究)-107"/>
            <p:cNvSpPr/>
            <p:nvPr/>
          </p:nvSpPr>
          <p:spPr bwMode="auto">
            <a:xfrm>
              <a:off x="11352991" y="5966591"/>
              <a:ext cx="85001" cy="46881"/>
            </a:xfrm>
            <a:custGeom>
              <a:avLst/>
              <a:gdLst>
                <a:gd name="T0" fmla="*/ 356 w 359"/>
                <a:gd name="T1" fmla="*/ 0 h 198"/>
                <a:gd name="T2" fmla="*/ 0 w 359"/>
                <a:gd name="T3" fmla="*/ 198 h 198"/>
                <a:gd name="T4" fmla="*/ 354 w 359"/>
                <a:gd name="T5" fmla="*/ 0 h 198"/>
                <a:gd name="T6" fmla="*/ 359 w 359"/>
                <a:gd name="T7" fmla="*/ 0 h 198"/>
                <a:gd name="T8" fmla="*/ 356 w 359"/>
                <a:gd name="T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9" h="198">
                  <a:moveTo>
                    <a:pt x="356" y="0"/>
                  </a:moveTo>
                  <a:lnTo>
                    <a:pt x="0" y="198"/>
                  </a:lnTo>
                  <a:lnTo>
                    <a:pt x="354" y="0"/>
                  </a:lnTo>
                  <a:lnTo>
                    <a:pt x="359" y="0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淘宝-想搞设计PPT(倒卖必究)-108"/>
            <p:cNvSpPr/>
            <p:nvPr/>
          </p:nvSpPr>
          <p:spPr bwMode="auto">
            <a:xfrm>
              <a:off x="11352991" y="5966591"/>
              <a:ext cx="85001" cy="46881"/>
            </a:xfrm>
            <a:custGeom>
              <a:avLst/>
              <a:gdLst>
                <a:gd name="T0" fmla="*/ 356 w 359"/>
                <a:gd name="T1" fmla="*/ 0 h 198"/>
                <a:gd name="T2" fmla="*/ 0 w 359"/>
                <a:gd name="T3" fmla="*/ 198 h 198"/>
                <a:gd name="T4" fmla="*/ 354 w 359"/>
                <a:gd name="T5" fmla="*/ 0 h 198"/>
                <a:gd name="T6" fmla="*/ 359 w 359"/>
                <a:gd name="T7" fmla="*/ 0 h 198"/>
                <a:gd name="T8" fmla="*/ 356 w 359"/>
                <a:gd name="T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9" h="198">
                  <a:moveTo>
                    <a:pt x="356" y="0"/>
                  </a:moveTo>
                  <a:lnTo>
                    <a:pt x="0" y="198"/>
                  </a:lnTo>
                  <a:lnTo>
                    <a:pt x="354" y="0"/>
                  </a:lnTo>
                  <a:lnTo>
                    <a:pt x="359" y="0"/>
                  </a:lnTo>
                  <a:lnTo>
                    <a:pt x="3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淘宝-想搞设计PPT(倒卖必究)-109"/>
            <p:cNvSpPr/>
            <p:nvPr/>
          </p:nvSpPr>
          <p:spPr bwMode="auto">
            <a:xfrm>
              <a:off x="10799184" y="5793511"/>
              <a:ext cx="650883" cy="271576"/>
            </a:xfrm>
            <a:custGeom>
              <a:avLst/>
              <a:gdLst>
                <a:gd name="T0" fmla="*/ 2749 w 2749"/>
                <a:gd name="T1" fmla="*/ 395 h 1147"/>
                <a:gd name="T2" fmla="*/ 1509 w 2749"/>
                <a:gd name="T3" fmla="*/ 0 h 1147"/>
                <a:gd name="T4" fmla="*/ 0 w 2749"/>
                <a:gd name="T5" fmla="*/ 629 h 1147"/>
                <a:gd name="T6" fmla="*/ 60 w 2749"/>
                <a:gd name="T7" fmla="*/ 727 h 1147"/>
                <a:gd name="T8" fmla="*/ 60 w 2749"/>
                <a:gd name="T9" fmla="*/ 655 h 1147"/>
                <a:gd name="T10" fmla="*/ 1360 w 2749"/>
                <a:gd name="T11" fmla="*/ 1147 h 1147"/>
                <a:gd name="T12" fmla="*/ 2749 w 2749"/>
                <a:gd name="T13" fmla="*/ 395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9" h="1147">
                  <a:moveTo>
                    <a:pt x="2749" y="395"/>
                  </a:moveTo>
                  <a:lnTo>
                    <a:pt x="1509" y="0"/>
                  </a:lnTo>
                  <a:lnTo>
                    <a:pt x="0" y="629"/>
                  </a:lnTo>
                  <a:lnTo>
                    <a:pt x="60" y="727"/>
                  </a:lnTo>
                  <a:lnTo>
                    <a:pt x="60" y="655"/>
                  </a:lnTo>
                  <a:lnTo>
                    <a:pt x="1360" y="1147"/>
                  </a:lnTo>
                  <a:lnTo>
                    <a:pt x="2749" y="395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淘宝-想搞设计PPT(倒卖必究)-110"/>
            <p:cNvSpPr/>
            <p:nvPr/>
          </p:nvSpPr>
          <p:spPr bwMode="auto">
            <a:xfrm>
              <a:off x="10799184" y="5793511"/>
              <a:ext cx="650883" cy="271576"/>
            </a:xfrm>
            <a:custGeom>
              <a:avLst/>
              <a:gdLst>
                <a:gd name="T0" fmla="*/ 2749 w 2749"/>
                <a:gd name="T1" fmla="*/ 395 h 1147"/>
                <a:gd name="T2" fmla="*/ 1509 w 2749"/>
                <a:gd name="T3" fmla="*/ 0 h 1147"/>
                <a:gd name="T4" fmla="*/ 0 w 2749"/>
                <a:gd name="T5" fmla="*/ 629 h 1147"/>
                <a:gd name="T6" fmla="*/ 60 w 2749"/>
                <a:gd name="T7" fmla="*/ 727 h 1147"/>
                <a:gd name="T8" fmla="*/ 60 w 2749"/>
                <a:gd name="T9" fmla="*/ 655 h 1147"/>
                <a:gd name="T10" fmla="*/ 1360 w 2749"/>
                <a:gd name="T11" fmla="*/ 1147 h 1147"/>
                <a:gd name="T12" fmla="*/ 2749 w 2749"/>
                <a:gd name="T13" fmla="*/ 395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9" h="1147">
                  <a:moveTo>
                    <a:pt x="2749" y="395"/>
                  </a:moveTo>
                  <a:lnTo>
                    <a:pt x="1509" y="0"/>
                  </a:lnTo>
                  <a:lnTo>
                    <a:pt x="0" y="629"/>
                  </a:lnTo>
                  <a:lnTo>
                    <a:pt x="60" y="727"/>
                  </a:lnTo>
                  <a:lnTo>
                    <a:pt x="60" y="655"/>
                  </a:lnTo>
                  <a:lnTo>
                    <a:pt x="1360" y="1147"/>
                  </a:lnTo>
                  <a:lnTo>
                    <a:pt x="2749" y="39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淘宝-想搞设计PPT(倒卖必究)-111"/>
            <p:cNvSpPr/>
            <p:nvPr/>
          </p:nvSpPr>
          <p:spPr bwMode="auto">
            <a:xfrm>
              <a:off x="10800368" y="5947412"/>
              <a:ext cx="320824" cy="194152"/>
            </a:xfrm>
            <a:custGeom>
              <a:avLst/>
              <a:gdLst>
                <a:gd name="T0" fmla="*/ 14 w 583"/>
                <a:gd name="T1" fmla="*/ 135 h 353"/>
                <a:gd name="T2" fmla="*/ 580 w 583"/>
                <a:gd name="T3" fmla="*/ 352 h 353"/>
                <a:gd name="T4" fmla="*/ 583 w 583"/>
                <a:gd name="T5" fmla="*/ 350 h 353"/>
                <a:gd name="T6" fmla="*/ 583 w 583"/>
                <a:gd name="T7" fmla="*/ 218 h 353"/>
                <a:gd name="T8" fmla="*/ 30 w 583"/>
                <a:gd name="T9" fmla="*/ 5 h 353"/>
                <a:gd name="T10" fmla="*/ 0 w 583"/>
                <a:gd name="T11" fmla="*/ 25 h 353"/>
                <a:gd name="T12" fmla="*/ 0 w 583"/>
                <a:gd name="T13" fmla="*/ 115 h 353"/>
                <a:gd name="T14" fmla="*/ 14 w 583"/>
                <a:gd name="T15" fmla="*/ 135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3" h="353">
                  <a:moveTo>
                    <a:pt x="14" y="135"/>
                  </a:moveTo>
                  <a:cubicBezTo>
                    <a:pt x="580" y="352"/>
                    <a:pt x="580" y="352"/>
                    <a:pt x="580" y="352"/>
                  </a:cubicBezTo>
                  <a:cubicBezTo>
                    <a:pt x="582" y="353"/>
                    <a:pt x="583" y="352"/>
                    <a:pt x="583" y="350"/>
                  </a:cubicBezTo>
                  <a:cubicBezTo>
                    <a:pt x="583" y="218"/>
                    <a:pt x="583" y="218"/>
                    <a:pt x="583" y="218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6" y="0"/>
                    <a:pt x="0" y="10"/>
                    <a:pt x="0" y="2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4"/>
                    <a:pt x="6" y="132"/>
                    <a:pt x="1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淘宝-想搞设计PPT(倒卖必究)-112"/>
            <p:cNvSpPr/>
            <p:nvPr/>
          </p:nvSpPr>
          <p:spPr bwMode="auto">
            <a:xfrm>
              <a:off x="10800368" y="5959014"/>
              <a:ext cx="320824" cy="126436"/>
            </a:xfrm>
            <a:custGeom>
              <a:avLst/>
              <a:gdLst>
                <a:gd name="T0" fmla="*/ 0 w 1355"/>
                <a:gd name="T1" fmla="*/ 16 h 534"/>
                <a:gd name="T2" fmla="*/ 1355 w 1355"/>
                <a:gd name="T3" fmla="*/ 534 h 534"/>
                <a:gd name="T4" fmla="*/ 1355 w 1355"/>
                <a:gd name="T5" fmla="*/ 518 h 534"/>
                <a:gd name="T6" fmla="*/ 0 w 1355"/>
                <a:gd name="T7" fmla="*/ 0 h 534"/>
                <a:gd name="T8" fmla="*/ 0 w 1355"/>
                <a:gd name="T9" fmla="*/ 16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5" h="534">
                  <a:moveTo>
                    <a:pt x="0" y="16"/>
                  </a:moveTo>
                  <a:lnTo>
                    <a:pt x="1355" y="534"/>
                  </a:lnTo>
                  <a:lnTo>
                    <a:pt x="1355" y="518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淘宝-想搞设计PPT(倒卖必究)-113"/>
            <p:cNvSpPr/>
            <p:nvPr/>
          </p:nvSpPr>
          <p:spPr bwMode="auto">
            <a:xfrm>
              <a:off x="10800368" y="5959014"/>
              <a:ext cx="320824" cy="126436"/>
            </a:xfrm>
            <a:custGeom>
              <a:avLst/>
              <a:gdLst>
                <a:gd name="T0" fmla="*/ 0 w 1355"/>
                <a:gd name="T1" fmla="*/ 16 h 534"/>
                <a:gd name="T2" fmla="*/ 1355 w 1355"/>
                <a:gd name="T3" fmla="*/ 534 h 534"/>
                <a:gd name="T4" fmla="*/ 1355 w 1355"/>
                <a:gd name="T5" fmla="*/ 518 h 534"/>
                <a:gd name="T6" fmla="*/ 0 w 1355"/>
                <a:gd name="T7" fmla="*/ 0 h 534"/>
                <a:gd name="T8" fmla="*/ 0 w 1355"/>
                <a:gd name="T9" fmla="*/ 16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5" h="534">
                  <a:moveTo>
                    <a:pt x="0" y="16"/>
                  </a:moveTo>
                  <a:lnTo>
                    <a:pt x="1355" y="534"/>
                  </a:lnTo>
                  <a:lnTo>
                    <a:pt x="1355" y="518"/>
                  </a:lnTo>
                  <a:lnTo>
                    <a:pt x="0" y="0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淘宝-想搞设计PPT(倒卖必究)-114"/>
            <p:cNvSpPr/>
            <p:nvPr/>
          </p:nvSpPr>
          <p:spPr bwMode="auto">
            <a:xfrm>
              <a:off x="10800368" y="5968248"/>
              <a:ext cx="320824" cy="127146"/>
            </a:xfrm>
            <a:custGeom>
              <a:avLst/>
              <a:gdLst>
                <a:gd name="T0" fmla="*/ 0 w 1355"/>
                <a:gd name="T1" fmla="*/ 16 h 537"/>
                <a:gd name="T2" fmla="*/ 1355 w 1355"/>
                <a:gd name="T3" fmla="*/ 537 h 537"/>
                <a:gd name="T4" fmla="*/ 1355 w 1355"/>
                <a:gd name="T5" fmla="*/ 520 h 537"/>
                <a:gd name="T6" fmla="*/ 0 w 1355"/>
                <a:gd name="T7" fmla="*/ 0 h 537"/>
                <a:gd name="T8" fmla="*/ 0 w 1355"/>
                <a:gd name="T9" fmla="*/ 1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5" h="537">
                  <a:moveTo>
                    <a:pt x="0" y="16"/>
                  </a:moveTo>
                  <a:lnTo>
                    <a:pt x="1355" y="537"/>
                  </a:lnTo>
                  <a:lnTo>
                    <a:pt x="1355" y="520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淘宝-想搞设计PPT(倒卖必究)-115"/>
            <p:cNvSpPr/>
            <p:nvPr/>
          </p:nvSpPr>
          <p:spPr bwMode="auto">
            <a:xfrm>
              <a:off x="10800368" y="5968248"/>
              <a:ext cx="320824" cy="127146"/>
            </a:xfrm>
            <a:custGeom>
              <a:avLst/>
              <a:gdLst>
                <a:gd name="T0" fmla="*/ 0 w 1355"/>
                <a:gd name="T1" fmla="*/ 16 h 537"/>
                <a:gd name="T2" fmla="*/ 1355 w 1355"/>
                <a:gd name="T3" fmla="*/ 537 h 537"/>
                <a:gd name="T4" fmla="*/ 1355 w 1355"/>
                <a:gd name="T5" fmla="*/ 520 h 537"/>
                <a:gd name="T6" fmla="*/ 0 w 1355"/>
                <a:gd name="T7" fmla="*/ 0 h 537"/>
                <a:gd name="T8" fmla="*/ 0 w 1355"/>
                <a:gd name="T9" fmla="*/ 1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5" h="537">
                  <a:moveTo>
                    <a:pt x="0" y="16"/>
                  </a:moveTo>
                  <a:lnTo>
                    <a:pt x="1355" y="537"/>
                  </a:lnTo>
                  <a:lnTo>
                    <a:pt x="1355" y="520"/>
                  </a:lnTo>
                  <a:lnTo>
                    <a:pt x="0" y="0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淘宝-想搞设计PPT(倒卖必究)-116"/>
            <p:cNvSpPr/>
            <p:nvPr/>
          </p:nvSpPr>
          <p:spPr bwMode="auto">
            <a:xfrm>
              <a:off x="10800368" y="5977719"/>
              <a:ext cx="320824" cy="126909"/>
            </a:xfrm>
            <a:custGeom>
              <a:avLst/>
              <a:gdLst>
                <a:gd name="T0" fmla="*/ 0 w 1355"/>
                <a:gd name="T1" fmla="*/ 16 h 536"/>
                <a:gd name="T2" fmla="*/ 1355 w 1355"/>
                <a:gd name="T3" fmla="*/ 536 h 536"/>
                <a:gd name="T4" fmla="*/ 1355 w 1355"/>
                <a:gd name="T5" fmla="*/ 520 h 536"/>
                <a:gd name="T6" fmla="*/ 0 w 1355"/>
                <a:gd name="T7" fmla="*/ 0 h 536"/>
                <a:gd name="T8" fmla="*/ 0 w 1355"/>
                <a:gd name="T9" fmla="*/ 1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5" h="536">
                  <a:moveTo>
                    <a:pt x="0" y="16"/>
                  </a:moveTo>
                  <a:lnTo>
                    <a:pt x="1355" y="536"/>
                  </a:lnTo>
                  <a:lnTo>
                    <a:pt x="1355" y="520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淘宝-想搞设计PPT(倒卖必究)-117"/>
            <p:cNvSpPr/>
            <p:nvPr/>
          </p:nvSpPr>
          <p:spPr bwMode="auto">
            <a:xfrm>
              <a:off x="10800368" y="5977719"/>
              <a:ext cx="320824" cy="126909"/>
            </a:xfrm>
            <a:custGeom>
              <a:avLst/>
              <a:gdLst>
                <a:gd name="T0" fmla="*/ 0 w 1355"/>
                <a:gd name="T1" fmla="*/ 16 h 536"/>
                <a:gd name="T2" fmla="*/ 1355 w 1355"/>
                <a:gd name="T3" fmla="*/ 536 h 536"/>
                <a:gd name="T4" fmla="*/ 1355 w 1355"/>
                <a:gd name="T5" fmla="*/ 520 h 536"/>
                <a:gd name="T6" fmla="*/ 0 w 1355"/>
                <a:gd name="T7" fmla="*/ 0 h 536"/>
                <a:gd name="T8" fmla="*/ 0 w 1355"/>
                <a:gd name="T9" fmla="*/ 1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5" h="536">
                  <a:moveTo>
                    <a:pt x="0" y="16"/>
                  </a:moveTo>
                  <a:lnTo>
                    <a:pt x="1355" y="536"/>
                  </a:lnTo>
                  <a:lnTo>
                    <a:pt x="1355" y="520"/>
                  </a:lnTo>
                  <a:lnTo>
                    <a:pt x="0" y="0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淘宝-想搞设计PPT(倒卖必究)-118"/>
            <p:cNvSpPr/>
            <p:nvPr/>
          </p:nvSpPr>
          <p:spPr bwMode="auto">
            <a:xfrm>
              <a:off x="10800368" y="5987427"/>
              <a:ext cx="320824" cy="126672"/>
            </a:xfrm>
            <a:custGeom>
              <a:avLst/>
              <a:gdLst>
                <a:gd name="T0" fmla="*/ 0 w 1355"/>
                <a:gd name="T1" fmla="*/ 17 h 535"/>
                <a:gd name="T2" fmla="*/ 1355 w 1355"/>
                <a:gd name="T3" fmla="*/ 535 h 535"/>
                <a:gd name="T4" fmla="*/ 1355 w 1355"/>
                <a:gd name="T5" fmla="*/ 521 h 535"/>
                <a:gd name="T6" fmla="*/ 0 w 1355"/>
                <a:gd name="T7" fmla="*/ 0 h 535"/>
                <a:gd name="T8" fmla="*/ 0 w 1355"/>
                <a:gd name="T9" fmla="*/ 17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5" h="535">
                  <a:moveTo>
                    <a:pt x="0" y="17"/>
                  </a:moveTo>
                  <a:lnTo>
                    <a:pt x="1355" y="535"/>
                  </a:lnTo>
                  <a:lnTo>
                    <a:pt x="1355" y="521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淘宝-想搞设计PPT(倒卖必究)-119"/>
            <p:cNvSpPr/>
            <p:nvPr/>
          </p:nvSpPr>
          <p:spPr bwMode="auto">
            <a:xfrm>
              <a:off x="10800368" y="5987427"/>
              <a:ext cx="320824" cy="126672"/>
            </a:xfrm>
            <a:custGeom>
              <a:avLst/>
              <a:gdLst>
                <a:gd name="T0" fmla="*/ 0 w 1355"/>
                <a:gd name="T1" fmla="*/ 17 h 535"/>
                <a:gd name="T2" fmla="*/ 1355 w 1355"/>
                <a:gd name="T3" fmla="*/ 535 h 535"/>
                <a:gd name="T4" fmla="*/ 1355 w 1355"/>
                <a:gd name="T5" fmla="*/ 521 h 535"/>
                <a:gd name="T6" fmla="*/ 0 w 1355"/>
                <a:gd name="T7" fmla="*/ 0 h 535"/>
                <a:gd name="T8" fmla="*/ 0 w 1355"/>
                <a:gd name="T9" fmla="*/ 17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5" h="535">
                  <a:moveTo>
                    <a:pt x="0" y="17"/>
                  </a:moveTo>
                  <a:lnTo>
                    <a:pt x="1355" y="535"/>
                  </a:lnTo>
                  <a:lnTo>
                    <a:pt x="1355" y="521"/>
                  </a:lnTo>
                  <a:lnTo>
                    <a:pt x="0" y="0"/>
                  </a:lnTo>
                  <a:lnTo>
                    <a:pt x="0" y="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淘宝-想搞设计PPT(倒卖必究)-120"/>
            <p:cNvSpPr/>
            <p:nvPr/>
          </p:nvSpPr>
          <p:spPr bwMode="auto">
            <a:xfrm>
              <a:off x="10800368" y="5996898"/>
              <a:ext cx="320824" cy="126909"/>
            </a:xfrm>
            <a:custGeom>
              <a:avLst/>
              <a:gdLst>
                <a:gd name="T0" fmla="*/ 0 w 1355"/>
                <a:gd name="T1" fmla="*/ 16 h 536"/>
                <a:gd name="T2" fmla="*/ 1355 w 1355"/>
                <a:gd name="T3" fmla="*/ 536 h 536"/>
                <a:gd name="T4" fmla="*/ 1355 w 1355"/>
                <a:gd name="T5" fmla="*/ 520 h 536"/>
                <a:gd name="T6" fmla="*/ 0 w 1355"/>
                <a:gd name="T7" fmla="*/ 0 h 536"/>
                <a:gd name="T8" fmla="*/ 0 w 1355"/>
                <a:gd name="T9" fmla="*/ 1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5" h="536">
                  <a:moveTo>
                    <a:pt x="0" y="16"/>
                  </a:moveTo>
                  <a:lnTo>
                    <a:pt x="1355" y="536"/>
                  </a:lnTo>
                  <a:lnTo>
                    <a:pt x="1355" y="520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淘宝-想搞设计PPT(倒卖必究)-121"/>
            <p:cNvSpPr/>
            <p:nvPr/>
          </p:nvSpPr>
          <p:spPr bwMode="auto">
            <a:xfrm>
              <a:off x="10800368" y="5996898"/>
              <a:ext cx="320824" cy="126909"/>
            </a:xfrm>
            <a:custGeom>
              <a:avLst/>
              <a:gdLst>
                <a:gd name="T0" fmla="*/ 0 w 1355"/>
                <a:gd name="T1" fmla="*/ 16 h 536"/>
                <a:gd name="T2" fmla="*/ 1355 w 1355"/>
                <a:gd name="T3" fmla="*/ 536 h 536"/>
                <a:gd name="T4" fmla="*/ 1355 w 1355"/>
                <a:gd name="T5" fmla="*/ 520 h 536"/>
                <a:gd name="T6" fmla="*/ 0 w 1355"/>
                <a:gd name="T7" fmla="*/ 0 h 536"/>
                <a:gd name="T8" fmla="*/ 0 w 1355"/>
                <a:gd name="T9" fmla="*/ 1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5" h="536">
                  <a:moveTo>
                    <a:pt x="0" y="16"/>
                  </a:moveTo>
                  <a:lnTo>
                    <a:pt x="1355" y="536"/>
                  </a:lnTo>
                  <a:lnTo>
                    <a:pt x="1355" y="520"/>
                  </a:lnTo>
                  <a:lnTo>
                    <a:pt x="0" y="0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淘宝-想搞设计PPT(倒卖必究)-122"/>
            <p:cNvSpPr/>
            <p:nvPr/>
          </p:nvSpPr>
          <p:spPr bwMode="auto">
            <a:xfrm>
              <a:off x="11073364" y="6077163"/>
              <a:ext cx="22493" cy="29596"/>
            </a:xfrm>
            <a:custGeom>
              <a:avLst/>
              <a:gdLst>
                <a:gd name="T0" fmla="*/ 0 w 95"/>
                <a:gd name="T1" fmla="*/ 88 h 125"/>
                <a:gd name="T2" fmla="*/ 49 w 95"/>
                <a:gd name="T3" fmla="*/ 63 h 125"/>
                <a:gd name="T4" fmla="*/ 95 w 95"/>
                <a:gd name="T5" fmla="*/ 125 h 125"/>
                <a:gd name="T6" fmla="*/ 95 w 95"/>
                <a:gd name="T7" fmla="*/ 37 h 125"/>
                <a:gd name="T8" fmla="*/ 0 w 95"/>
                <a:gd name="T9" fmla="*/ 0 h 125"/>
                <a:gd name="T10" fmla="*/ 0 w 95"/>
                <a:gd name="T11" fmla="*/ 8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125">
                  <a:moveTo>
                    <a:pt x="0" y="88"/>
                  </a:moveTo>
                  <a:lnTo>
                    <a:pt x="49" y="63"/>
                  </a:lnTo>
                  <a:lnTo>
                    <a:pt x="95" y="125"/>
                  </a:lnTo>
                  <a:lnTo>
                    <a:pt x="95" y="37"/>
                  </a:lnTo>
                  <a:lnTo>
                    <a:pt x="0" y="0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淘宝-想搞设计PPT(倒卖必究)-123"/>
            <p:cNvSpPr/>
            <p:nvPr/>
          </p:nvSpPr>
          <p:spPr bwMode="auto">
            <a:xfrm>
              <a:off x="10799184" y="5942440"/>
              <a:ext cx="25808" cy="85238"/>
            </a:xfrm>
            <a:custGeom>
              <a:avLst/>
              <a:gdLst>
                <a:gd name="T0" fmla="*/ 109 w 109"/>
                <a:gd name="T1" fmla="*/ 360 h 360"/>
                <a:gd name="T2" fmla="*/ 0 w 109"/>
                <a:gd name="T3" fmla="*/ 318 h 360"/>
                <a:gd name="T4" fmla="*/ 0 w 109"/>
                <a:gd name="T5" fmla="*/ 0 h 360"/>
                <a:gd name="T6" fmla="*/ 109 w 109"/>
                <a:gd name="T7" fmla="*/ 42 h 360"/>
                <a:gd name="T8" fmla="*/ 109 w 109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360">
                  <a:moveTo>
                    <a:pt x="109" y="360"/>
                  </a:moveTo>
                  <a:lnTo>
                    <a:pt x="0" y="318"/>
                  </a:lnTo>
                  <a:lnTo>
                    <a:pt x="0" y="0"/>
                  </a:lnTo>
                  <a:lnTo>
                    <a:pt x="109" y="42"/>
                  </a:lnTo>
                  <a:lnTo>
                    <a:pt x="109" y="36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淘宝-想搞设计PPT(倒卖必究)-124"/>
            <p:cNvSpPr/>
            <p:nvPr/>
          </p:nvSpPr>
          <p:spPr bwMode="auto">
            <a:xfrm>
              <a:off x="10799184" y="5942440"/>
              <a:ext cx="25808" cy="85238"/>
            </a:xfrm>
            <a:custGeom>
              <a:avLst/>
              <a:gdLst>
                <a:gd name="T0" fmla="*/ 109 w 109"/>
                <a:gd name="T1" fmla="*/ 360 h 360"/>
                <a:gd name="T2" fmla="*/ 0 w 109"/>
                <a:gd name="T3" fmla="*/ 318 h 360"/>
                <a:gd name="T4" fmla="*/ 0 w 109"/>
                <a:gd name="T5" fmla="*/ 0 h 360"/>
                <a:gd name="T6" fmla="*/ 109 w 109"/>
                <a:gd name="T7" fmla="*/ 42 h 360"/>
                <a:gd name="T8" fmla="*/ 109 w 109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360">
                  <a:moveTo>
                    <a:pt x="109" y="360"/>
                  </a:moveTo>
                  <a:lnTo>
                    <a:pt x="0" y="318"/>
                  </a:lnTo>
                  <a:lnTo>
                    <a:pt x="0" y="0"/>
                  </a:lnTo>
                  <a:lnTo>
                    <a:pt x="109" y="42"/>
                  </a:lnTo>
                  <a:lnTo>
                    <a:pt x="109" y="3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淘宝-想搞设计PPT(倒卖必究)-125"/>
            <p:cNvSpPr/>
            <p:nvPr/>
          </p:nvSpPr>
          <p:spPr bwMode="auto">
            <a:xfrm>
              <a:off x="10799184" y="5942440"/>
              <a:ext cx="5446" cy="77424"/>
            </a:xfrm>
            <a:custGeom>
              <a:avLst/>
              <a:gdLst>
                <a:gd name="T0" fmla="*/ 23 w 23"/>
                <a:gd name="T1" fmla="*/ 327 h 327"/>
                <a:gd name="T2" fmla="*/ 0 w 23"/>
                <a:gd name="T3" fmla="*/ 318 h 327"/>
                <a:gd name="T4" fmla="*/ 0 w 23"/>
                <a:gd name="T5" fmla="*/ 0 h 327"/>
                <a:gd name="T6" fmla="*/ 23 w 23"/>
                <a:gd name="T7" fmla="*/ 12 h 327"/>
                <a:gd name="T8" fmla="*/ 23 w 23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27">
                  <a:moveTo>
                    <a:pt x="23" y="327"/>
                  </a:moveTo>
                  <a:lnTo>
                    <a:pt x="0" y="318"/>
                  </a:lnTo>
                  <a:lnTo>
                    <a:pt x="0" y="0"/>
                  </a:lnTo>
                  <a:lnTo>
                    <a:pt x="23" y="12"/>
                  </a:lnTo>
                  <a:lnTo>
                    <a:pt x="23" y="327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淘宝-想搞设计PPT(倒卖必究)-126"/>
            <p:cNvSpPr/>
            <p:nvPr/>
          </p:nvSpPr>
          <p:spPr bwMode="auto">
            <a:xfrm>
              <a:off x="10799184" y="5942440"/>
              <a:ext cx="5446" cy="77424"/>
            </a:xfrm>
            <a:custGeom>
              <a:avLst/>
              <a:gdLst>
                <a:gd name="T0" fmla="*/ 23 w 23"/>
                <a:gd name="T1" fmla="*/ 327 h 327"/>
                <a:gd name="T2" fmla="*/ 0 w 23"/>
                <a:gd name="T3" fmla="*/ 318 h 327"/>
                <a:gd name="T4" fmla="*/ 0 w 23"/>
                <a:gd name="T5" fmla="*/ 0 h 327"/>
                <a:gd name="T6" fmla="*/ 23 w 23"/>
                <a:gd name="T7" fmla="*/ 12 h 327"/>
                <a:gd name="T8" fmla="*/ 23 w 23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27">
                  <a:moveTo>
                    <a:pt x="23" y="327"/>
                  </a:moveTo>
                  <a:lnTo>
                    <a:pt x="0" y="318"/>
                  </a:lnTo>
                  <a:lnTo>
                    <a:pt x="0" y="0"/>
                  </a:lnTo>
                  <a:lnTo>
                    <a:pt x="23" y="12"/>
                  </a:lnTo>
                  <a:lnTo>
                    <a:pt x="23" y="3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淘宝-想搞设计PPT(倒卖必究)-127"/>
            <p:cNvSpPr/>
            <p:nvPr/>
          </p:nvSpPr>
          <p:spPr bwMode="auto">
            <a:xfrm>
              <a:off x="10799184" y="5942440"/>
              <a:ext cx="322008" cy="130224"/>
            </a:xfrm>
            <a:custGeom>
              <a:avLst/>
              <a:gdLst>
                <a:gd name="T0" fmla="*/ 0 w 1360"/>
                <a:gd name="T1" fmla="*/ 33 h 550"/>
                <a:gd name="T2" fmla="*/ 1360 w 1360"/>
                <a:gd name="T3" fmla="*/ 550 h 550"/>
                <a:gd name="T4" fmla="*/ 1360 w 1360"/>
                <a:gd name="T5" fmla="*/ 518 h 550"/>
                <a:gd name="T6" fmla="*/ 0 w 1360"/>
                <a:gd name="T7" fmla="*/ 0 h 550"/>
                <a:gd name="T8" fmla="*/ 0 w 1360"/>
                <a:gd name="T9" fmla="*/ 33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0" h="550">
                  <a:moveTo>
                    <a:pt x="0" y="33"/>
                  </a:moveTo>
                  <a:lnTo>
                    <a:pt x="1360" y="550"/>
                  </a:lnTo>
                  <a:lnTo>
                    <a:pt x="1360" y="518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淘宝-想搞设计PPT(倒卖必究)-128"/>
            <p:cNvSpPr/>
            <p:nvPr/>
          </p:nvSpPr>
          <p:spPr bwMode="auto">
            <a:xfrm>
              <a:off x="10799184" y="5942440"/>
              <a:ext cx="322008" cy="130224"/>
            </a:xfrm>
            <a:custGeom>
              <a:avLst/>
              <a:gdLst>
                <a:gd name="T0" fmla="*/ 0 w 1360"/>
                <a:gd name="T1" fmla="*/ 33 h 550"/>
                <a:gd name="T2" fmla="*/ 1360 w 1360"/>
                <a:gd name="T3" fmla="*/ 550 h 550"/>
                <a:gd name="T4" fmla="*/ 1360 w 1360"/>
                <a:gd name="T5" fmla="*/ 518 h 550"/>
                <a:gd name="T6" fmla="*/ 0 w 1360"/>
                <a:gd name="T7" fmla="*/ 0 h 550"/>
                <a:gd name="T8" fmla="*/ 0 w 1360"/>
                <a:gd name="T9" fmla="*/ 33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0" h="550">
                  <a:moveTo>
                    <a:pt x="0" y="33"/>
                  </a:moveTo>
                  <a:lnTo>
                    <a:pt x="1360" y="550"/>
                  </a:lnTo>
                  <a:lnTo>
                    <a:pt x="1360" y="518"/>
                  </a:lnTo>
                  <a:lnTo>
                    <a:pt x="0" y="0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淘宝-想搞设计PPT(倒卖必究)-129"/>
            <p:cNvSpPr/>
            <p:nvPr/>
          </p:nvSpPr>
          <p:spPr bwMode="auto">
            <a:xfrm>
              <a:off x="10799184" y="6010630"/>
              <a:ext cx="322719" cy="130934"/>
            </a:xfrm>
            <a:custGeom>
              <a:avLst/>
              <a:gdLst>
                <a:gd name="T0" fmla="*/ 0 w 1363"/>
                <a:gd name="T1" fmla="*/ 30 h 553"/>
                <a:gd name="T2" fmla="*/ 1363 w 1363"/>
                <a:gd name="T3" fmla="*/ 553 h 553"/>
                <a:gd name="T4" fmla="*/ 1363 w 1363"/>
                <a:gd name="T5" fmla="*/ 522 h 553"/>
                <a:gd name="T6" fmla="*/ 0 w 1363"/>
                <a:gd name="T7" fmla="*/ 0 h 553"/>
                <a:gd name="T8" fmla="*/ 0 w 1363"/>
                <a:gd name="T9" fmla="*/ 3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3" h="553">
                  <a:moveTo>
                    <a:pt x="0" y="30"/>
                  </a:moveTo>
                  <a:lnTo>
                    <a:pt x="1363" y="553"/>
                  </a:lnTo>
                  <a:lnTo>
                    <a:pt x="1363" y="522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淘宝-想搞设计PPT(倒卖必究)-130"/>
            <p:cNvSpPr/>
            <p:nvPr/>
          </p:nvSpPr>
          <p:spPr bwMode="auto">
            <a:xfrm>
              <a:off x="10799184" y="6010630"/>
              <a:ext cx="322719" cy="130934"/>
            </a:xfrm>
            <a:custGeom>
              <a:avLst/>
              <a:gdLst>
                <a:gd name="T0" fmla="*/ 0 w 1363"/>
                <a:gd name="T1" fmla="*/ 30 h 553"/>
                <a:gd name="T2" fmla="*/ 1363 w 1363"/>
                <a:gd name="T3" fmla="*/ 553 h 553"/>
                <a:gd name="T4" fmla="*/ 1363 w 1363"/>
                <a:gd name="T5" fmla="*/ 522 h 553"/>
                <a:gd name="T6" fmla="*/ 0 w 1363"/>
                <a:gd name="T7" fmla="*/ 0 h 553"/>
                <a:gd name="T8" fmla="*/ 0 w 1363"/>
                <a:gd name="T9" fmla="*/ 3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3" h="553">
                  <a:moveTo>
                    <a:pt x="0" y="30"/>
                  </a:moveTo>
                  <a:lnTo>
                    <a:pt x="1363" y="553"/>
                  </a:lnTo>
                  <a:lnTo>
                    <a:pt x="1363" y="522"/>
                  </a:lnTo>
                  <a:lnTo>
                    <a:pt x="0" y="0"/>
                  </a:lnTo>
                  <a:lnTo>
                    <a:pt x="0" y="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淘宝-想搞设计PPT(倒卖必究)-131"/>
            <p:cNvSpPr/>
            <p:nvPr/>
          </p:nvSpPr>
          <p:spPr bwMode="auto">
            <a:xfrm>
              <a:off x="10860271" y="6042594"/>
              <a:ext cx="263289" cy="111993"/>
            </a:xfrm>
            <a:custGeom>
              <a:avLst/>
              <a:gdLst>
                <a:gd name="T0" fmla="*/ 9 w 1112"/>
                <a:gd name="T1" fmla="*/ 0 h 473"/>
                <a:gd name="T2" fmla="*/ 0 w 1112"/>
                <a:gd name="T3" fmla="*/ 44 h 473"/>
                <a:gd name="T4" fmla="*/ 1112 w 1112"/>
                <a:gd name="T5" fmla="*/ 473 h 473"/>
                <a:gd name="T6" fmla="*/ 1102 w 1112"/>
                <a:gd name="T7" fmla="*/ 418 h 473"/>
                <a:gd name="T8" fmla="*/ 591 w 1112"/>
                <a:gd name="T9" fmla="*/ 223 h 473"/>
                <a:gd name="T10" fmla="*/ 9 w 1112"/>
                <a:gd name="T11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2" h="473">
                  <a:moveTo>
                    <a:pt x="9" y="0"/>
                  </a:moveTo>
                  <a:lnTo>
                    <a:pt x="0" y="44"/>
                  </a:lnTo>
                  <a:lnTo>
                    <a:pt x="1112" y="473"/>
                  </a:lnTo>
                  <a:lnTo>
                    <a:pt x="1102" y="418"/>
                  </a:lnTo>
                  <a:lnTo>
                    <a:pt x="591" y="22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淘宝-想搞设计PPT(倒卖必究)-132"/>
            <p:cNvSpPr/>
            <p:nvPr/>
          </p:nvSpPr>
          <p:spPr bwMode="auto">
            <a:xfrm>
              <a:off x="10860271" y="6042594"/>
              <a:ext cx="263289" cy="111993"/>
            </a:xfrm>
            <a:custGeom>
              <a:avLst/>
              <a:gdLst>
                <a:gd name="T0" fmla="*/ 9 w 1112"/>
                <a:gd name="T1" fmla="*/ 0 h 473"/>
                <a:gd name="T2" fmla="*/ 0 w 1112"/>
                <a:gd name="T3" fmla="*/ 44 h 473"/>
                <a:gd name="T4" fmla="*/ 1112 w 1112"/>
                <a:gd name="T5" fmla="*/ 473 h 473"/>
                <a:gd name="T6" fmla="*/ 1102 w 1112"/>
                <a:gd name="T7" fmla="*/ 418 h 473"/>
                <a:gd name="T8" fmla="*/ 591 w 1112"/>
                <a:gd name="T9" fmla="*/ 223 h 473"/>
                <a:gd name="T10" fmla="*/ 9 w 1112"/>
                <a:gd name="T11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2" h="473">
                  <a:moveTo>
                    <a:pt x="9" y="0"/>
                  </a:moveTo>
                  <a:lnTo>
                    <a:pt x="0" y="44"/>
                  </a:lnTo>
                  <a:lnTo>
                    <a:pt x="1112" y="473"/>
                  </a:lnTo>
                  <a:lnTo>
                    <a:pt x="1102" y="418"/>
                  </a:lnTo>
                  <a:lnTo>
                    <a:pt x="591" y="223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淘宝-想搞设计PPT(倒卖必究)-133"/>
            <p:cNvSpPr/>
            <p:nvPr/>
          </p:nvSpPr>
          <p:spPr bwMode="auto">
            <a:xfrm>
              <a:off x="10862402" y="6042594"/>
              <a:ext cx="137801" cy="52800"/>
            </a:xfrm>
            <a:custGeom>
              <a:avLst/>
              <a:gdLst>
                <a:gd name="T0" fmla="*/ 0 w 582"/>
                <a:gd name="T1" fmla="*/ 0 h 223"/>
                <a:gd name="T2" fmla="*/ 0 w 582"/>
                <a:gd name="T3" fmla="*/ 0 h 223"/>
                <a:gd name="T4" fmla="*/ 582 w 582"/>
                <a:gd name="T5" fmla="*/ 223 h 223"/>
                <a:gd name="T6" fmla="*/ 219 w 582"/>
                <a:gd name="T7" fmla="*/ 83 h 223"/>
                <a:gd name="T8" fmla="*/ 0 w 582"/>
                <a:gd name="T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223">
                  <a:moveTo>
                    <a:pt x="0" y="0"/>
                  </a:moveTo>
                  <a:lnTo>
                    <a:pt x="0" y="0"/>
                  </a:lnTo>
                  <a:lnTo>
                    <a:pt x="582" y="223"/>
                  </a:lnTo>
                  <a:lnTo>
                    <a:pt x="219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淘宝-想搞设计PPT(倒卖必究)-134"/>
            <p:cNvSpPr/>
            <p:nvPr/>
          </p:nvSpPr>
          <p:spPr bwMode="auto">
            <a:xfrm>
              <a:off x="10862402" y="6042594"/>
              <a:ext cx="137801" cy="52800"/>
            </a:xfrm>
            <a:custGeom>
              <a:avLst/>
              <a:gdLst>
                <a:gd name="T0" fmla="*/ 0 w 582"/>
                <a:gd name="T1" fmla="*/ 0 h 223"/>
                <a:gd name="T2" fmla="*/ 0 w 582"/>
                <a:gd name="T3" fmla="*/ 0 h 223"/>
                <a:gd name="T4" fmla="*/ 582 w 582"/>
                <a:gd name="T5" fmla="*/ 223 h 223"/>
                <a:gd name="T6" fmla="*/ 219 w 582"/>
                <a:gd name="T7" fmla="*/ 83 h 223"/>
                <a:gd name="T8" fmla="*/ 0 w 582"/>
                <a:gd name="T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223">
                  <a:moveTo>
                    <a:pt x="0" y="0"/>
                  </a:moveTo>
                  <a:lnTo>
                    <a:pt x="0" y="0"/>
                  </a:lnTo>
                  <a:lnTo>
                    <a:pt x="582" y="223"/>
                  </a:lnTo>
                  <a:lnTo>
                    <a:pt x="219" y="8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淘宝-想搞设计PPT(倒卖必究)-135"/>
            <p:cNvSpPr/>
            <p:nvPr/>
          </p:nvSpPr>
          <p:spPr bwMode="auto">
            <a:xfrm>
              <a:off x="10862402" y="6042594"/>
              <a:ext cx="51853" cy="19652"/>
            </a:xfrm>
            <a:custGeom>
              <a:avLst/>
              <a:gdLst>
                <a:gd name="T0" fmla="*/ 0 w 219"/>
                <a:gd name="T1" fmla="*/ 0 h 83"/>
                <a:gd name="T2" fmla="*/ 0 w 219"/>
                <a:gd name="T3" fmla="*/ 0 h 83"/>
                <a:gd name="T4" fmla="*/ 219 w 219"/>
                <a:gd name="T5" fmla="*/ 83 h 83"/>
                <a:gd name="T6" fmla="*/ 0 w 219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83">
                  <a:moveTo>
                    <a:pt x="0" y="0"/>
                  </a:moveTo>
                  <a:lnTo>
                    <a:pt x="0" y="0"/>
                  </a:lnTo>
                  <a:lnTo>
                    <a:pt x="219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淘宝-想搞设计PPT(倒卖必究)-136"/>
            <p:cNvSpPr/>
            <p:nvPr/>
          </p:nvSpPr>
          <p:spPr bwMode="auto">
            <a:xfrm>
              <a:off x="10862402" y="6042594"/>
              <a:ext cx="51853" cy="19652"/>
            </a:xfrm>
            <a:custGeom>
              <a:avLst/>
              <a:gdLst>
                <a:gd name="T0" fmla="*/ 0 w 219"/>
                <a:gd name="T1" fmla="*/ 0 h 83"/>
                <a:gd name="T2" fmla="*/ 0 w 219"/>
                <a:gd name="T3" fmla="*/ 0 h 83"/>
                <a:gd name="T4" fmla="*/ 219 w 219"/>
                <a:gd name="T5" fmla="*/ 83 h 83"/>
                <a:gd name="T6" fmla="*/ 0 w 219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83">
                  <a:moveTo>
                    <a:pt x="0" y="0"/>
                  </a:moveTo>
                  <a:lnTo>
                    <a:pt x="0" y="0"/>
                  </a:lnTo>
                  <a:lnTo>
                    <a:pt x="219" y="8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淘宝-想搞设计PPT(倒卖必究)-137"/>
            <p:cNvSpPr/>
            <p:nvPr/>
          </p:nvSpPr>
          <p:spPr bwMode="auto">
            <a:xfrm>
              <a:off x="10893419" y="5885379"/>
              <a:ext cx="466202" cy="125252"/>
            </a:xfrm>
            <a:custGeom>
              <a:avLst/>
              <a:gdLst>
                <a:gd name="T0" fmla="*/ 845 w 847"/>
                <a:gd name="T1" fmla="*/ 0 h 228"/>
                <a:gd name="T2" fmla="*/ 698 w 847"/>
                <a:gd name="T3" fmla="*/ 122 h 228"/>
                <a:gd name="T4" fmla="*/ 396 w 847"/>
                <a:gd name="T5" fmla="*/ 192 h 228"/>
                <a:gd name="T6" fmla="*/ 5 w 847"/>
                <a:gd name="T7" fmla="*/ 38 h 228"/>
                <a:gd name="T8" fmla="*/ 0 w 847"/>
                <a:gd name="T9" fmla="*/ 58 h 228"/>
                <a:gd name="T10" fmla="*/ 396 w 847"/>
                <a:gd name="T11" fmla="*/ 228 h 228"/>
                <a:gd name="T12" fmla="*/ 845 w 847"/>
                <a:gd name="T13" fmla="*/ 30 h 228"/>
                <a:gd name="T14" fmla="*/ 845 w 847"/>
                <a:gd name="T1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7" h="228">
                  <a:moveTo>
                    <a:pt x="845" y="0"/>
                  </a:moveTo>
                  <a:cubicBezTo>
                    <a:pt x="840" y="34"/>
                    <a:pt x="783" y="82"/>
                    <a:pt x="698" y="122"/>
                  </a:cubicBezTo>
                  <a:cubicBezTo>
                    <a:pt x="616" y="161"/>
                    <a:pt x="508" y="192"/>
                    <a:pt x="396" y="192"/>
                  </a:cubicBezTo>
                  <a:cubicBezTo>
                    <a:pt x="186" y="192"/>
                    <a:pt x="35" y="105"/>
                    <a:pt x="5" y="3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0" y="126"/>
                    <a:pt x="169" y="228"/>
                    <a:pt x="396" y="228"/>
                  </a:cubicBezTo>
                  <a:cubicBezTo>
                    <a:pt x="629" y="228"/>
                    <a:pt x="847" y="95"/>
                    <a:pt x="845" y="30"/>
                  </a:cubicBezTo>
                  <a:cubicBezTo>
                    <a:pt x="845" y="29"/>
                    <a:pt x="845" y="15"/>
                    <a:pt x="845" y="0"/>
                  </a:cubicBezTo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淘宝-想搞设计PPT(倒卖必究)-138"/>
            <p:cNvSpPr/>
            <p:nvPr/>
          </p:nvSpPr>
          <p:spPr bwMode="auto">
            <a:xfrm>
              <a:off x="10892708" y="5704959"/>
              <a:ext cx="466438" cy="285783"/>
            </a:xfrm>
            <a:custGeom>
              <a:avLst/>
              <a:gdLst>
                <a:gd name="T0" fmla="*/ 846 w 847"/>
                <a:gd name="T1" fmla="*/ 322 h 520"/>
                <a:gd name="T2" fmla="*/ 699 w 847"/>
                <a:gd name="T3" fmla="*/ 450 h 520"/>
                <a:gd name="T4" fmla="*/ 397 w 847"/>
                <a:gd name="T5" fmla="*/ 520 h 520"/>
                <a:gd name="T6" fmla="*/ 0 w 847"/>
                <a:gd name="T7" fmla="*/ 344 h 520"/>
                <a:gd name="T8" fmla="*/ 0 w 847"/>
                <a:gd name="T9" fmla="*/ 0 h 520"/>
                <a:gd name="T10" fmla="*/ 845 w 847"/>
                <a:gd name="T11" fmla="*/ 0 h 520"/>
                <a:gd name="T12" fmla="*/ 846 w 847"/>
                <a:gd name="T13" fmla="*/ 32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520">
                  <a:moveTo>
                    <a:pt x="846" y="322"/>
                  </a:moveTo>
                  <a:cubicBezTo>
                    <a:pt x="847" y="356"/>
                    <a:pt x="789" y="408"/>
                    <a:pt x="699" y="450"/>
                  </a:cubicBezTo>
                  <a:cubicBezTo>
                    <a:pt x="617" y="489"/>
                    <a:pt x="509" y="520"/>
                    <a:pt x="397" y="520"/>
                  </a:cubicBezTo>
                  <a:cubicBezTo>
                    <a:pt x="163" y="520"/>
                    <a:pt x="1" y="412"/>
                    <a:pt x="0" y="3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45" y="0"/>
                    <a:pt x="845" y="0"/>
                    <a:pt x="845" y="0"/>
                  </a:cubicBezTo>
                  <a:cubicBezTo>
                    <a:pt x="845" y="0"/>
                    <a:pt x="846" y="320"/>
                    <a:pt x="846" y="322"/>
                  </a:cubicBezTo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淘宝-想搞设计PPT(倒卖必究)-139"/>
            <p:cNvSpPr/>
            <p:nvPr/>
          </p:nvSpPr>
          <p:spPr bwMode="auto">
            <a:xfrm>
              <a:off x="11114089" y="5680098"/>
              <a:ext cx="349237" cy="171659"/>
            </a:xfrm>
            <a:custGeom>
              <a:avLst/>
              <a:gdLst>
                <a:gd name="T0" fmla="*/ 1475 w 1475"/>
                <a:gd name="T1" fmla="*/ 86 h 725"/>
                <a:gd name="T2" fmla="*/ 0 w 1475"/>
                <a:gd name="T3" fmla="*/ 725 h 725"/>
                <a:gd name="T4" fmla="*/ 0 w 1475"/>
                <a:gd name="T5" fmla="*/ 632 h 725"/>
                <a:gd name="T6" fmla="*/ 1475 w 1475"/>
                <a:gd name="T7" fmla="*/ 0 h 725"/>
                <a:gd name="T8" fmla="*/ 1475 w 1475"/>
                <a:gd name="T9" fmla="*/ 86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5" h="725">
                  <a:moveTo>
                    <a:pt x="1475" y="86"/>
                  </a:moveTo>
                  <a:lnTo>
                    <a:pt x="0" y="725"/>
                  </a:lnTo>
                  <a:lnTo>
                    <a:pt x="0" y="632"/>
                  </a:lnTo>
                  <a:lnTo>
                    <a:pt x="1475" y="0"/>
                  </a:lnTo>
                  <a:lnTo>
                    <a:pt x="1475" y="8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淘宝-想搞设计PPT(倒卖必究)-140"/>
            <p:cNvSpPr/>
            <p:nvPr/>
          </p:nvSpPr>
          <p:spPr bwMode="auto">
            <a:xfrm>
              <a:off x="11114089" y="5680098"/>
              <a:ext cx="349237" cy="171659"/>
            </a:xfrm>
            <a:custGeom>
              <a:avLst/>
              <a:gdLst>
                <a:gd name="T0" fmla="*/ 1475 w 1475"/>
                <a:gd name="T1" fmla="*/ 86 h 725"/>
                <a:gd name="T2" fmla="*/ 0 w 1475"/>
                <a:gd name="T3" fmla="*/ 725 h 725"/>
                <a:gd name="T4" fmla="*/ 0 w 1475"/>
                <a:gd name="T5" fmla="*/ 632 h 725"/>
                <a:gd name="T6" fmla="*/ 1475 w 1475"/>
                <a:gd name="T7" fmla="*/ 0 h 725"/>
                <a:gd name="T8" fmla="*/ 1475 w 1475"/>
                <a:gd name="T9" fmla="*/ 86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5" h="725">
                  <a:moveTo>
                    <a:pt x="1475" y="86"/>
                  </a:moveTo>
                  <a:lnTo>
                    <a:pt x="0" y="725"/>
                  </a:lnTo>
                  <a:lnTo>
                    <a:pt x="0" y="632"/>
                  </a:lnTo>
                  <a:lnTo>
                    <a:pt x="1475" y="0"/>
                  </a:lnTo>
                  <a:lnTo>
                    <a:pt x="1475" y="8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淘宝-想搞设计PPT(倒卖必究)-141"/>
            <p:cNvSpPr/>
            <p:nvPr/>
          </p:nvSpPr>
          <p:spPr bwMode="auto">
            <a:xfrm>
              <a:off x="10786398" y="5578997"/>
              <a:ext cx="677401" cy="250740"/>
            </a:xfrm>
            <a:custGeom>
              <a:avLst/>
              <a:gdLst>
                <a:gd name="T0" fmla="*/ 2861 w 2861"/>
                <a:gd name="T1" fmla="*/ 427 h 1059"/>
                <a:gd name="T2" fmla="*/ 2054 w 2861"/>
                <a:gd name="T3" fmla="*/ 773 h 1059"/>
                <a:gd name="T4" fmla="*/ 1384 w 2861"/>
                <a:gd name="T5" fmla="*/ 1059 h 1059"/>
                <a:gd name="T6" fmla="*/ 56 w 2861"/>
                <a:gd name="T7" fmla="*/ 616 h 1059"/>
                <a:gd name="T8" fmla="*/ 0 w 2861"/>
                <a:gd name="T9" fmla="*/ 592 h 1059"/>
                <a:gd name="T10" fmla="*/ 1519 w 2861"/>
                <a:gd name="T11" fmla="*/ 0 h 1059"/>
                <a:gd name="T12" fmla="*/ 2861 w 2861"/>
                <a:gd name="T13" fmla="*/ 427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61" h="1059">
                  <a:moveTo>
                    <a:pt x="2861" y="427"/>
                  </a:moveTo>
                  <a:lnTo>
                    <a:pt x="2054" y="773"/>
                  </a:lnTo>
                  <a:lnTo>
                    <a:pt x="1384" y="1059"/>
                  </a:lnTo>
                  <a:lnTo>
                    <a:pt x="56" y="616"/>
                  </a:lnTo>
                  <a:lnTo>
                    <a:pt x="0" y="592"/>
                  </a:lnTo>
                  <a:lnTo>
                    <a:pt x="1519" y="0"/>
                  </a:lnTo>
                  <a:lnTo>
                    <a:pt x="2861" y="427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淘宝-想搞设计PPT(倒卖必究)-142"/>
            <p:cNvSpPr/>
            <p:nvPr/>
          </p:nvSpPr>
          <p:spPr bwMode="auto">
            <a:xfrm>
              <a:off x="10786398" y="5578997"/>
              <a:ext cx="677401" cy="250740"/>
            </a:xfrm>
            <a:custGeom>
              <a:avLst/>
              <a:gdLst>
                <a:gd name="T0" fmla="*/ 2861 w 2861"/>
                <a:gd name="T1" fmla="*/ 427 h 1059"/>
                <a:gd name="T2" fmla="*/ 2054 w 2861"/>
                <a:gd name="T3" fmla="*/ 773 h 1059"/>
                <a:gd name="T4" fmla="*/ 1384 w 2861"/>
                <a:gd name="T5" fmla="*/ 1059 h 1059"/>
                <a:gd name="T6" fmla="*/ 56 w 2861"/>
                <a:gd name="T7" fmla="*/ 616 h 1059"/>
                <a:gd name="T8" fmla="*/ 0 w 2861"/>
                <a:gd name="T9" fmla="*/ 592 h 1059"/>
                <a:gd name="T10" fmla="*/ 1519 w 2861"/>
                <a:gd name="T11" fmla="*/ 0 h 1059"/>
                <a:gd name="T12" fmla="*/ 2861 w 2861"/>
                <a:gd name="T13" fmla="*/ 427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61" h="1059">
                  <a:moveTo>
                    <a:pt x="2861" y="427"/>
                  </a:moveTo>
                  <a:lnTo>
                    <a:pt x="2054" y="773"/>
                  </a:lnTo>
                  <a:lnTo>
                    <a:pt x="1384" y="1059"/>
                  </a:lnTo>
                  <a:lnTo>
                    <a:pt x="56" y="616"/>
                  </a:lnTo>
                  <a:lnTo>
                    <a:pt x="0" y="592"/>
                  </a:lnTo>
                  <a:lnTo>
                    <a:pt x="1519" y="0"/>
                  </a:lnTo>
                  <a:lnTo>
                    <a:pt x="2861" y="4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淘宝-想搞设计PPT(倒卖必究)-143"/>
            <p:cNvSpPr/>
            <p:nvPr/>
          </p:nvSpPr>
          <p:spPr bwMode="auto">
            <a:xfrm>
              <a:off x="10786398" y="5719165"/>
              <a:ext cx="327691" cy="132592"/>
            </a:xfrm>
            <a:custGeom>
              <a:avLst/>
              <a:gdLst>
                <a:gd name="T0" fmla="*/ 0 w 1384"/>
                <a:gd name="T1" fmla="*/ 82 h 560"/>
                <a:gd name="T2" fmla="*/ 1384 w 1384"/>
                <a:gd name="T3" fmla="*/ 560 h 560"/>
                <a:gd name="T4" fmla="*/ 1384 w 1384"/>
                <a:gd name="T5" fmla="*/ 467 h 560"/>
                <a:gd name="T6" fmla="*/ 0 w 1384"/>
                <a:gd name="T7" fmla="*/ 0 h 560"/>
                <a:gd name="T8" fmla="*/ 0 w 1384"/>
                <a:gd name="T9" fmla="*/ 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4" h="560">
                  <a:moveTo>
                    <a:pt x="0" y="82"/>
                  </a:moveTo>
                  <a:lnTo>
                    <a:pt x="1384" y="560"/>
                  </a:lnTo>
                  <a:lnTo>
                    <a:pt x="1384" y="467"/>
                  </a:lnTo>
                  <a:lnTo>
                    <a:pt x="0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淘宝-想搞设计PPT(倒卖必究)-144"/>
            <p:cNvSpPr/>
            <p:nvPr/>
          </p:nvSpPr>
          <p:spPr bwMode="auto">
            <a:xfrm>
              <a:off x="10786398" y="5719165"/>
              <a:ext cx="327691" cy="132592"/>
            </a:xfrm>
            <a:custGeom>
              <a:avLst/>
              <a:gdLst>
                <a:gd name="T0" fmla="*/ 0 w 1384"/>
                <a:gd name="T1" fmla="*/ 82 h 560"/>
                <a:gd name="T2" fmla="*/ 1384 w 1384"/>
                <a:gd name="T3" fmla="*/ 560 h 560"/>
                <a:gd name="T4" fmla="*/ 1384 w 1384"/>
                <a:gd name="T5" fmla="*/ 467 h 560"/>
                <a:gd name="T6" fmla="*/ 0 w 1384"/>
                <a:gd name="T7" fmla="*/ 0 h 560"/>
                <a:gd name="T8" fmla="*/ 0 w 1384"/>
                <a:gd name="T9" fmla="*/ 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4" h="560">
                  <a:moveTo>
                    <a:pt x="0" y="82"/>
                  </a:moveTo>
                  <a:lnTo>
                    <a:pt x="1384" y="560"/>
                  </a:lnTo>
                  <a:lnTo>
                    <a:pt x="1384" y="467"/>
                  </a:lnTo>
                  <a:lnTo>
                    <a:pt x="0" y="0"/>
                  </a:lnTo>
                  <a:lnTo>
                    <a:pt x="0" y="8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淘宝-想搞设计PPT(倒卖必究)-145"/>
            <p:cNvSpPr/>
            <p:nvPr/>
          </p:nvSpPr>
          <p:spPr bwMode="auto">
            <a:xfrm>
              <a:off x="11262307" y="5680098"/>
              <a:ext cx="201492" cy="86421"/>
            </a:xfrm>
            <a:custGeom>
              <a:avLst/>
              <a:gdLst>
                <a:gd name="T0" fmla="*/ 19 w 366"/>
                <a:gd name="T1" fmla="*/ 149 h 157"/>
                <a:gd name="T2" fmla="*/ 0 w 366"/>
                <a:gd name="T3" fmla="*/ 157 h 157"/>
                <a:gd name="T4" fmla="*/ 0 w 366"/>
                <a:gd name="T5" fmla="*/ 157 h 157"/>
                <a:gd name="T6" fmla="*/ 19 w 366"/>
                <a:gd name="T7" fmla="*/ 149 h 157"/>
                <a:gd name="T8" fmla="*/ 365 w 366"/>
                <a:gd name="T9" fmla="*/ 0 h 157"/>
                <a:gd name="T10" fmla="*/ 365 w 366"/>
                <a:gd name="T11" fmla="*/ 0 h 157"/>
                <a:gd name="T12" fmla="*/ 366 w 366"/>
                <a:gd name="T13" fmla="*/ 0 h 157"/>
                <a:gd name="T14" fmla="*/ 365 w 366"/>
                <a:gd name="T15" fmla="*/ 0 h 157"/>
                <a:gd name="T16" fmla="*/ 366 w 366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6" h="157">
                  <a:moveTo>
                    <a:pt x="19" y="149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19" y="149"/>
                    <a:pt x="19" y="149"/>
                    <a:pt x="19" y="149"/>
                  </a:cubicBezTo>
                  <a:moveTo>
                    <a:pt x="365" y="0"/>
                  </a:moveTo>
                  <a:cubicBezTo>
                    <a:pt x="365" y="0"/>
                    <a:pt x="365" y="0"/>
                    <a:pt x="365" y="0"/>
                  </a:cubicBezTo>
                  <a:cubicBezTo>
                    <a:pt x="366" y="0"/>
                    <a:pt x="366" y="0"/>
                    <a:pt x="366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66" y="0"/>
                    <a:pt x="366" y="0"/>
                    <a:pt x="366" y="0"/>
                  </a:cubicBezTo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淘宝-想搞设计PPT(倒卖必究)-146"/>
            <p:cNvSpPr/>
            <p:nvPr/>
          </p:nvSpPr>
          <p:spPr bwMode="auto">
            <a:xfrm>
              <a:off x="11146053" y="5578997"/>
              <a:ext cx="317746" cy="187523"/>
            </a:xfrm>
            <a:custGeom>
              <a:avLst/>
              <a:gdLst>
                <a:gd name="T0" fmla="*/ 0 w 577"/>
                <a:gd name="T1" fmla="*/ 0 h 341"/>
                <a:gd name="T2" fmla="*/ 211 w 577"/>
                <a:gd name="T3" fmla="*/ 341 h 341"/>
                <a:gd name="T4" fmla="*/ 230 w 577"/>
                <a:gd name="T5" fmla="*/ 333 h 341"/>
                <a:gd name="T6" fmla="*/ 577 w 577"/>
                <a:gd name="T7" fmla="*/ 184 h 341"/>
                <a:gd name="T8" fmla="*/ 0 w 577"/>
                <a:gd name="T9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341">
                  <a:moveTo>
                    <a:pt x="0" y="0"/>
                  </a:moveTo>
                  <a:cubicBezTo>
                    <a:pt x="0" y="0"/>
                    <a:pt x="371" y="153"/>
                    <a:pt x="211" y="341"/>
                  </a:cubicBezTo>
                  <a:cubicBezTo>
                    <a:pt x="230" y="333"/>
                    <a:pt x="230" y="333"/>
                    <a:pt x="230" y="333"/>
                  </a:cubicBezTo>
                  <a:cubicBezTo>
                    <a:pt x="577" y="184"/>
                    <a:pt x="577" y="184"/>
                    <a:pt x="577" y="18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6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淘宝-想搞设计PPT(倒卖必究)-147"/>
            <p:cNvSpPr/>
            <p:nvPr/>
          </p:nvSpPr>
          <p:spPr bwMode="auto">
            <a:xfrm>
              <a:off x="11277697" y="5746157"/>
              <a:ext cx="80976" cy="206228"/>
            </a:xfrm>
            <a:custGeom>
              <a:avLst/>
              <a:gdLst>
                <a:gd name="T0" fmla="*/ 146 w 147"/>
                <a:gd name="T1" fmla="*/ 0 h 375"/>
                <a:gd name="T2" fmla="*/ 1 w 147"/>
                <a:gd name="T3" fmla="*/ 63 h 375"/>
                <a:gd name="T4" fmla="*/ 75 w 147"/>
                <a:gd name="T5" fmla="*/ 204 h 375"/>
                <a:gd name="T6" fmla="*/ 0 w 147"/>
                <a:gd name="T7" fmla="*/ 375 h 375"/>
                <a:gd name="T8" fmla="*/ 147 w 147"/>
                <a:gd name="T9" fmla="*/ 248 h 375"/>
                <a:gd name="T10" fmla="*/ 147 w 147"/>
                <a:gd name="T11" fmla="*/ 247 h 375"/>
                <a:gd name="T12" fmla="*/ 147 w 147"/>
                <a:gd name="T13" fmla="*/ 247 h 375"/>
                <a:gd name="T14" fmla="*/ 146 w 147"/>
                <a:gd name="T15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375">
                  <a:moveTo>
                    <a:pt x="146" y="0"/>
                  </a:move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75" y="93"/>
                    <a:pt x="75" y="204"/>
                  </a:cubicBezTo>
                  <a:cubicBezTo>
                    <a:pt x="75" y="287"/>
                    <a:pt x="0" y="375"/>
                    <a:pt x="0" y="375"/>
                  </a:cubicBezTo>
                  <a:cubicBezTo>
                    <a:pt x="89" y="334"/>
                    <a:pt x="147" y="282"/>
                    <a:pt x="147" y="248"/>
                  </a:cubicBezTo>
                  <a:cubicBezTo>
                    <a:pt x="147" y="248"/>
                    <a:pt x="147" y="248"/>
                    <a:pt x="147" y="247"/>
                  </a:cubicBezTo>
                  <a:cubicBezTo>
                    <a:pt x="147" y="247"/>
                    <a:pt x="147" y="247"/>
                    <a:pt x="147" y="247"/>
                  </a:cubicBezTo>
                  <a:cubicBezTo>
                    <a:pt x="147" y="245"/>
                    <a:pt x="146" y="0"/>
                    <a:pt x="146" y="0"/>
                  </a:cubicBezTo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淘宝-想搞设计PPT(倒卖必究)-148"/>
            <p:cNvSpPr/>
            <p:nvPr/>
          </p:nvSpPr>
          <p:spPr bwMode="auto">
            <a:xfrm>
              <a:off x="11110301" y="5684123"/>
              <a:ext cx="44039" cy="22020"/>
            </a:xfrm>
            <a:custGeom>
              <a:avLst/>
              <a:gdLst>
                <a:gd name="T0" fmla="*/ 80 w 80"/>
                <a:gd name="T1" fmla="*/ 20 h 40"/>
                <a:gd name="T2" fmla="*/ 74 w 80"/>
                <a:gd name="T3" fmla="*/ 31 h 40"/>
                <a:gd name="T4" fmla="*/ 40 w 80"/>
                <a:gd name="T5" fmla="*/ 40 h 40"/>
                <a:gd name="T6" fmla="*/ 0 w 80"/>
                <a:gd name="T7" fmla="*/ 20 h 40"/>
                <a:gd name="T8" fmla="*/ 23 w 80"/>
                <a:gd name="T9" fmla="*/ 2 h 40"/>
                <a:gd name="T10" fmla="*/ 40 w 80"/>
                <a:gd name="T11" fmla="*/ 0 h 40"/>
                <a:gd name="T12" fmla="*/ 80 w 80"/>
                <a:gd name="T13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0">
                  <a:moveTo>
                    <a:pt x="80" y="20"/>
                  </a:moveTo>
                  <a:cubicBezTo>
                    <a:pt x="80" y="24"/>
                    <a:pt x="78" y="28"/>
                    <a:pt x="74" y="31"/>
                  </a:cubicBezTo>
                  <a:cubicBezTo>
                    <a:pt x="66" y="37"/>
                    <a:pt x="54" y="40"/>
                    <a:pt x="40" y="40"/>
                  </a:cubicBezTo>
                  <a:cubicBezTo>
                    <a:pt x="18" y="40"/>
                    <a:pt x="0" y="31"/>
                    <a:pt x="0" y="20"/>
                  </a:cubicBezTo>
                  <a:cubicBezTo>
                    <a:pt x="0" y="12"/>
                    <a:pt x="9" y="5"/>
                    <a:pt x="23" y="2"/>
                  </a:cubicBezTo>
                  <a:cubicBezTo>
                    <a:pt x="28" y="0"/>
                    <a:pt x="34" y="0"/>
                    <a:pt x="40" y="0"/>
                  </a:cubicBezTo>
                  <a:cubicBezTo>
                    <a:pt x="62" y="0"/>
                    <a:pt x="80" y="9"/>
                    <a:pt x="80" y="20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淘宝-想搞设计PPT(倒卖必究)-149"/>
            <p:cNvSpPr/>
            <p:nvPr/>
          </p:nvSpPr>
          <p:spPr bwMode="auto">
            <a:xfrm>
              <a:off x="10928461" y="5692884"/>
              <a:ext cx="205043" cy="174737"/>
            </a:xfrm>
            <a:custGeom>
              <a:avLst/>
              <a:gdLst>
                <a:gd name="T0" fmla="*/ 368 w 372"/>
                <a:gd name="T1" fmla="*/ 0 h 318"/>
                <a:gd name="T2" fmla="*/ 61 w 372"/>
                <a:gd name="T3" fmla="*/ 128 h 318"/>
                <a:gd name="T4" fmla="*/ 0 w 372"/>
                <a:gd name="T5" fmla="*/ 220 h 318"/>
                <a:gd name="T6" fmla="*/ 0 w 372"/>
                <a:gd name="T7" fmla="*/ 318 h 318"/>
                <a:gd name="T8" fmla="*/ 9 w 372"/>
                <a:gd name="T9" fmla="*/ 318 h 318"/>
                <a:gd name="T10" fmla="*/ 9 w 372"/>
                <a:gd name="T11" fmla="*/ 220 h 318"/>
                <a:gd name="T12" fmla="*/ 65 w 372"/>
                <a:gd name="T13" fmla="*/ 136 h 318"/>
                <a:gd name="T14" fmla="*/ 372 w 372"/>
                <a:gd name="T15" fmla="*/ 8 h 318"/>
                <a:gd name="T16" fmla="*/ 368 w 372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318">
                  <a:moveTo>
                    <a:pt x="368" y="0"/>
                  </a:moveTo>
                  <a:cubicBezTo>
                    <a:pt x="61" y="128"/>
                    <a:pt x="61" y="128"/>
                    <a:pt x="61" y="128"/>
                  </a:cubicBezTo>
                  <a:cubicBezTo>
                    <a:pt x="24" y="143"/>
                    <a:pt x="0" y="180"/>
                    <a:pt x="0" y="220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9" y="318"/>
                    <a:pt x="9" y="318"/>
                    <a:pt x="9" y="318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183"/>
                    <a:pt x="31" y="150"/>
                    <a:pt x="65" y="136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68" y="0"/>
                    <a:pt x="368" y="0"/>
                    <a:pt x="368" y="0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淘宝-想搞设计PPT(倒卖必究)-150"/>
            <p:cNvSpPr/>
            <p:nvPr/>
          </p:nvSpPr>
          <p:spPr bwMode="auto">
            <a:xfrm>
              <a:off x="10916385" y="5872593"/>
              <a:ext cx="29123" cy="136380"/>
            </a:xfrm>
            <a:custGeom>
              <a:avLst/>
              <a:gdLst>
                <a:gd name="T0" fmla="*/ 53 w 53"/>
                <a:gd name="T1" fmla="*/ 124 h 248"/>
                <a:gd name="T2" fmla="*/ 27 w 53"/>
                <a:gd name="T3" fmla="*/ 248 h 248"/>
                <a:gd name="T4" fmla="*/ 0 w 53"/>
                <a:gd name="T5" fmla="*/ 124 h 248"/>
                <a:gd name="T6" fmla="*/ 27 w 53"/>
                <a:gd name="T7" fmla="*/ 0 h 248"/>
                <a:gd name="T8" fmla="*/ 38 w 53"/>
                <a:gd name="T9" fmla="*/ 12 h 248"/>
                <a:gd name="T10" fmla="*/ 53 w 53"/>
                <a:gd name="T11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48">
                  <a:moveTo>
                    <a:pt x="53" y="124"/>
                  </a:moveTo>
                  <a:cubicBezTo>
                    <a:pt x="53" y="193"/>
                    <a:pt x="41" y="248"/>
                    <a:pt x="27" y="248"/>
                  </a:cubicBezTo>
                  <a:cubicBezTo>
                    <a:pt x="12" y="248"/>
                    <a:pt x="0" y="193"/>
                    <a:pt x="0" y="124"/>
                  </a:cubicBezTo>
                  <a:cubicBezTo>
                    <a:pt x="0" y="55"/>
                    <a:pt x="12" y="0"/>
                    <a:pt x="27" y="0"/>
                  </a:cubicBezTo>
                  <a:cubicBezTo>
                    <a:pt x="31" y="0"/>
                    <a:pt x="35" y="4"/>
                    <a:pt x="38" y="12"/>
                  </a:cubicBezTo>
                  <a:cubicBezTo>
                    <a:pt x="47" y="32"/>
                    <a:pt x="53" y="74"/>
                    <a:pt x="53" y="124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淘宝-想搞设计PPT(倒卖必究)-151"/>
            <p:cNvSpPr/>
            <p:nvPr/>
          </p:nvSpPr>
          <p:spPr bwMode="auto">
            <a:xfrm>
              <a:off x="11122849" y="5684123"/>
              <a:ext cx="31491" cy="17048"/>
            </a:xfrm>
            <a:custGeom>
              <a:avLst/>
              <a:gdLst>
                <a:gd name="T0" fmla="*/ 57 w 57"/>
                <a:gd name="T1" fmla="*/ 20 h 31"/>
                <a:gd name="T2" fmla="*/ 51 w 57"/>
                <a:gd name="T3" fmla="*/ 31 h 31"/>
                <a:gd name="T4" fmla="*/ 0 w 57"/>
                <a:gd name="T5" fmla="*/ 2 h 31"/>
                <a:gd name="T6" fmla="*/ 17 w 57"/>
                <a:gd name="T7" fmla="*/ 0 h 31"/>
                <a:gd name="T8" fmla="*/ 57 w 57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1">
                  <a:moveTo>
                    <a:pt x="57" y="20"/>
                  </a:moveTo>
                  <a:cubicBezTo>
                    <a:pt x="57" y="24"/>
                    <a:pt x="55" y="28"/>
                    <a:pt x="51" y="31"/>
                  </a:cubicBezTo>
                  <a:cubicBezTo>
                    <a:pt x="37" y="5"/>
                    <a:pt x="12" y="2"/>
                    <a:pt x="0" y="2"/>
                  </a:cubicBezTo>
                  <a:cubicBezTo>
                    <a:pt x="5" y="0"/>
                    <a:pt x="11" y="0"/>
                    <a:pt x="17" y="0"/>
                  </a:cubicBezTo>
                  <a:cubicBezTo>
                    <a:pt x="39" y="0"/>
                    <a:pt x="57" y="9"/>
                    <a:pt x="57" y="20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淘宝-想搞设计PPT(倒卖必究)-152"/>
            <p:cNvSpPr/>
            <p:nvPr/>
          </p:nvSpPr>
          <p:spPr bwMode="auto">
            <a:xfrm>
              <a:off x="10928461" y="5879222"/>
              <a:ext cx="21073" cy="129750"/>
            </a:xfrm>
            <a:custGeom>
              <a:avLst/>
              <a:gdLst>
                <a:gd name="T0" fmla="*/ 31 w 38"/>
                <a:gd name="T1" fmla="*/ 112 h 236"/>
                <a:gd name="T2" fmla="*/ 5 w 38"/>
                <a:gd name="T3" fmla="*/ 236 h 236"/>
                <a:gd name="T4" fmla="*/ 0 w 38"/>
                <a:gd name="T5" fmla="*/ 9 h 236"/>
                <a:gd name="T6" fmla="*/ 16 w 38"/>
                <a:gd name="T7" fmla="*/ 0 h 236"/>
                <a:gd name="T8" fmla="*/ 31 w 38"/>
                <a:gd name="T9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6">
                  <a:moveTo>
                    <a:pt x="31" y="112"/>
                  </a:moveTo>
                  <a:cubicBezTo>
                    <a:pt x="31" y="181"/>
                    <a:pt x="19" y="236"/>
                    <a:pt x="5" y="236"/>
                  </a:cubicBezTo>
                  <a:cubicBezTo>
                    <a:pt x="38" y="92"/>
                    <a:pt x="0" y="9"/>
                    <a:pt x="0" y="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20"/>
                    <a:pt x="31" y="62"/>
                    <a:pt x="31" y="112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淘宝-想搞设计PPT(倒卖必究)-153"/>
            <p:cNvSpPr/>
            <p:nvPr/>
          </p:nvSpPr>
          <p:spPr bwMode="auto">
            <a:xfrm>
              <a:off x="10916385" y="5860044"/>
              <a:ext cx="29123" cy="29596"/>
            </a:xfrm>
            <a:custGeom>
              <a:avLst/>
              <a:gdLst>
                <a:gd name="T0" fmla="*/ 53 w 53"/>
                <a:gd name="T1" fmla="*/ 27 h 54"/>
                <a:gd name="T2" fmla="*/ 39 w 53"/>
                <a:gd name="T3" fmla="*/ 51 h 54"/>
                <a:gd name="T4" fmla="*/ 27 w 53"/>
                <a:gd name="T5" fmla="*/ 54 h 54"/>
                <a:gd name="T6" fmla="*/ 0 w 53"/>
                <a:gd name="T7" fmla="*/ 27 h 54"/>
                <a:gd name="T8" fmla="*/ 13 w 53"/>
                <a:gd name="T9" fmla="*/ 4 h 54"/>
                <a:gd name="T10" fmla="*/ 27 w 53"/>
                <a:gd name="T11" fmla="*/ 0 h 54"/>
                <a:gd name="T12" fmla="*/ 53 w 53"/>
                <a:gd name="T1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cubicBezTo>
                    <a:pt x="53" y="37"/>
                    <a:pt x="48" y="46"/>
                    <a:pt x="39" y="51"/>
                  </a:cubicBezTo>
                  <a:cubicBezTo>
                    <a:pt x="36" y="53"/>
                    <a:pt x="31" y="54"/>
                    <a:pt x="27" y="54"/>
                  </a:cubicBezTo>
                  <a:cubicBezTo>
                    <a:pt x="12" y="54"/>
                    <a:pt x="0" y="42"/>
                    <a:pt x="0" y="27"/>
                  </a:cubicBezTo>
                  <a:cubicBezTo>
                    <a:pt x="0" y="17"/>
                    <a:pt x="5" y="9"/>
                    <a:pt x="13" y="4"/>
                  </a:cubicBezTo>
                  <a:cubicBezTo>
                    <a:pt x="17" y="2"/>
                    <a:pt x="22" y="0"/>
                    <a:pt x="27" y="0"/>
                  </a:cubicBezTo>
                  <a:cubicBezTo>
                    <a:pt x="41" y="0"/>
                    <a:pt x="53" y="12"/>
                    <a:pt x="53" y="27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淘宝-想搞设计PPT(倒卖必究)-154"/>
            <p:cNvSpPr/>
            <p:nvPr/>
          </p:nvSpPr>
          <p:spPr bwMode="auto">
            <a:xfrm>
              <a:off x="10923488" y="5860044"/>
              <a:ext cx="22020" cy="27939"/>
            </a:xfrm>
            <a:custGeom>
              <a:avLst/>
              <a:gdLst>
                <a:gd name="T0" fmla="*/ 40 w 40"/>
                <a:gd name="T1" fmla="*/ 27 h 51"/>
                <a:gd name="T2" fmla="*/ 26 w 40"/>
                <a:gd name="T3" fmla="*/ 51 h 51"/>
                <a:gd name="T4" fmla="*/ 26 w 40"/>
                <a:gd name="T5" fmla="*/ 47 h 51"/>
                <a:gd name="T6" fmla="*/ 0 w 40"/>
                <a:gd name="T7" fmla="*/ 4 h 51"/>
                <a:gd name="T8" fmla="*/ 14 w 40"/>
                <a:gd name="T9" fmla="*/ 0 h 51"/>
                <a:gd name="T10" fmla="*/ 40 w 40"/>
                <a:gd name="T11" fmla="*/ 2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1">
                  <a:moveTo>
                    <a:pt x="40" y="27"/>
                  </a:moveTo>
                  <a:cubicBezTo>
                    <a:pt x="40" y="37"/>
                    <a:pt x="35" y="46"/>
                    <a:pt x="26" y="51"/>
                  </a:cubicBezTo>
                  <a:cubicBezTo>
                    <a:pt x="26" y="50"/>
                    <a:pt x="26" y="49"/>
                    <a:pt x="26" y="47"/>
                  </a:cubicBezTo>
                  <a:cubicBezTo>
                    <a:pt x="25" y="11"/>
                    <a:pt x="5" y="5"/>
                    <a:pt x="0" y="4"/>
                  </a:cubicBezTo>
                  <a:cubicBezTo>
                    <a:pt x="4" y="2"/>
                    <a:pt x="9" y="0"/>
                    <a:pt x="14" y="0"/>
                  </a:cubicBezTo>
                  <a:cubicBezTo>
                    <a:pt x="28" y="0"/>
                    <a:pt x="40" y="12"/>
                    <a:pt x="40" y="27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淘宝-想搞设计PPT(倒卖必究)-155"/>
            <p:cNvSpPr/>
            <p:nvPr/>
          </p:nvSpPr>
          <p:spPr bwMode="auto">
            <a:xfrm>
              <a:off x="10713236" y="6192707"/>
              <a:ext cx="110098" cy="41672"/>
            </a:xfrm>
            <a:custGeom>
              <a:avLst/>
              <a:gdLst>
                <a:gd name="T0" fmla="*/ 25 w 200"/>
                <a:gd name="T1" fmla="*/ 0 h 76"/>
                <a:gd name="T2" fmla="*/ 23 w 200"/>
                <a:gd name="T3" fmla="*/ 2 h 76"/>
                <a:gd name="T4" fmla="*/ 111 w 200"/>
                <a:gd name="T5" fmla="*/ 76 h 76"/>
                <a:gd name="T6" fmla="*/ 200 w 200"/>
                <a:gd name="T7" fmla="*/ 36 h 76"/>
                <a:gd name="T8" fmla="*/ 198 w 200"/>
                <a:gd name="T9" fmla="*/ 28 h 76"/>
                <a:gd name="T10" fmla="*/ 198 w 200"/>
                <a:gd name="T11" fmla="*/ 30 h 76"/>
                <a:gd name="T12" fmla="*/ 191 w 200"/>
                <a:gd name="T13" fmla="*/ 40 h 76"/>
                <a:gd name="T14" fmla="*/ 174 w 200"/>
                <a:gd name="T15" fmla="*/ 51 h 76"/>
                <a:gd name="T16" fmla="*/ 135 w 200"/>
                <a:gd name="T17" fmla="*/ 57 h 76"/>
                <a:gd name="T18" fmla="*/ 30 w 200"/>
                <a:gd name="T19" fmla="*/ 9 h 76"/>
                <a:gd name="T20" fmla="*/ 28 w 200"/>
                <a:gd name="T21" fmla="*/ 7 h 76"/>
                <a:gd name="T22" fmla="*/ 25 w 200"/>
                <a:gd name="T2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76">
                  <a:moveTo>
                    <a:pt x="25" y="0"/>
                  </a:moveTo>
                  <a:cubicBezTo>
                    <a:pt x="24" y="1"/>
                    <a:pt x="23" y="2"/>
                    <a:pt x="23" y="2"/>
                  </a:cubicBezTo>
                  <a:cubicBezTo>
                    <a:pt x="0" y="29"/>
                    <a:pt x="61" y="76"/>
                    <a:pt x="111" y="76"/>
                  </a:cubicBezTo>
                  <a:cubicBezTo>
                    <a:pt x="161" y="76"/>
                    <a:pt x="200" y="60"/>
                    <a:pt x="200" y="36"/>
                  </a:cubicBezTo>
                  <a:cubicBezTo>
                    <a:pt x="200" y="33"/>
                    <a:pt x="200" y="30"/>
                    <a:pt x="198" y="28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7" y="34"/>
                    <a:pt x="195" y="37"/>
                    <a:pt x="191" y="40"/>
                  </a:cubicBezTo>
                  <a:cubicBezTo>
                    <a:pt x="187" y="45"/>
                    <a:pt x="181" y="50"/>
                    <a:pt x="174" y="51"/>
                  </a:cubicBezTo>
                  <a:cubicBezTo>
                    <a:pt x="160" y="55"/>
                    <a:pt x="147" y="57"/>
                    <a:pt x="135" y="57"/>
                  </a:cubicBezTo>
                  <a:cubicBezTo>
                    <a:pt x="80" y="57"/>
                    <a:pt x="45" y="25"/>
                    <a:pt x="30" y="9"/>
                  </a:cubicBezTo>
                  <a:cubicBezTo>
                    <a:pt x="30" y="9"/>
                    <a:pt x="29" y="8"/>
                    <a:pt x="28" y="7"/>
                  </a:cubicBezTo>
                  <a:cubicBezTo>
                    <a:pt x="26" y="5"/>
                    <a:pt x="25" y="3"/>
                    <a:pt x="25" y="0"/>
                  </a:cubicBezTo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淘宝-想搞设计PPT(倒卖必究)-156"/>
            <p:cNvSpPr/>
            <p:nvPr/>
          </p:nvSpPr>
          <p:spPr bwMode="auto">
            <a:xfrm>
              <a:off x="10822387" y="6169030"/>
              <a:ext cx="9234" cy="39067"/>
            </a:xfrm>
            <a:custGeom>
              <a:avLst/>
              <a:gdLst>
                <a:gd name="T0" fmla="*/ 6 w 17"/>
                <a:gd name="T1" fmla="*/ 42 h 71"/>
                <a:gd name="T2" fmla="*/ 0 w 17"/>
                <a:gd name="T3" fmla="*/ 69 h 71"/>
                <a:gd name="T4" fmla="*/ 0 w 17"/>
                <a:gd name="T5" fmla="*/ 71 h 71"/>
                <a:gd name="T6" fmla="*/ 7 w 17"/>
                <a:gd name="T7" fmla="*/ 42 h 71"/>
                <a:gd name="T8" fmla="*/ 6 w 17"/>
                <a:gd name="T9" fmla="*/ 42 h 71"/>
                <a:gd name="T10" fmla="*/ 16 w 17"/>
                <a:gd name="T11" fmla="*/ 0 h 71"/>
                <a:gd name="T12" fmla="*/ 16 w 17"/>
                <a:gd name="T13" fmla="*/ 0 h 71"/>
                <a:gd name="T14" fmla="*/ 17 w 17"/>
                <a:gd name="T15" fmla="*/ 1 h 71"/>
                <a:gd name="T16" fmla="*/ 17 w 17"/>
                <a:gd name="T17" fmla="*/ 1 h 71"/>
                <a:gd name="T18" fmla="*/ 16 w 17"/>
                <a:gd name="T1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71">
                  <a:moveTo>
                    <a:pt x="6" y="42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70"/>
                    <a:pt x="0" y="7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淘宝-想搞设计PPT(倒卖必究)-157"/>
            <p:cNvSpPr/>
            <p:nvPr/>
          </p:nvSpPr>
          <p:spPr bwMode="auto">
            <a:xfrm>
              <a:off x="10849853" y="6052302"/>
              <a:ext cx="10418" cy="36936"/>
            </a:xfrm>
            <a:custGeom>
              <a:avLst/>
              <a:gdLst>
                <a:gd name="T0" fmla="*/ 37 w 44"/>
                <a:gd name="T1" fmla="*/ 0 h 156"/>
                <a:gd name="T2" fmla="*/ 0 w 44"/>
                <a:gd name="T3" fmla="*/ 154 h 156"/>
                <a:gd name="T4" fmla="*/ 7 w 44"/>
                <a:gd name="T5" fmla="*/ 156 h 156"/>
                <a:gd name="T6" fmla="*/ 44 w 44"/>
                <a:gd name="T7" fmla="*/ 3 h 156"/>
                <a:gd name="T8" fmla="*/ 37 w 44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56">
                  <a:moveTo>
                    <a:pt x="37" y="0"/>
                  </a:moveTo>
                  <a:lnTo>
                    <a:pt x="0" y="154"/>
                  </a:lnTo>
                  <a:lnTo>
                    <a:pt x="7" y="156"/>
                  </a:lnTo>
                  <a:lnTo>
                    <a:pt x="44" y="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淘宝-想搞设计PPT(倒卖必究)-158"/>
            <p:cNvSpPr/>
            <p:nvPr/>
          </p:nvSpPr>
          <p:spPr bwMode="auto">
            <a:xfrm>
              <a:off x="10849853" y="6052302"/>
              <a:ext cx="10418" cy="36936"/>
            </a:xfrm>
            <a:custGeom>
              <a:avLst/>
              <a:gdLst>
                <a:gd name="T0" fmla="*/ 37 w 44"/>
                <a:gd name="T1" fmla="*/ 0 h 156"/>
                <a:gd name="T2" fmla="*/ 0 w 44"/>
                <a:gd name="T3" fmla="*/ 154 h 156"/>
                <a:gd name="T4" fmla="*/ 7 w 44"/>
                <a:gd name="T5" fmla="*/ 156 h 156"/>
                <a:gd name="T6" fmla="*/ 44 w 44"/>
                <a:gd name="T7" fmla="*/ 3 h 156"/>
                <a:gd name="T8" fmla="*/ 37 w 44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56">
                  <a:moveTo>
                    <a:pt x="37" y="0"/>
                  </a:moveTo>
                  <a:lnTo>
                    <a:pt x="0" y="154"/>
                  </a:lnTo>
                  <a:lnTo>
                    <a:pt x="7" y="156"/>
                  </a:lnTo>
                  <a:lnTo>
                    <a:pt x="44" y="3"/>
                  </a:lnTo>
                  <a:lnTo>
                    <a:pt x="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淘宝-想搞设计PPT(倒卖必究)-159"/>
            <p:cNvSpPr/>
            <p:nvPr/>
          </p:nvSpPr>
          <p:spPr bwMode="auto">
            <a:xfrm>
              <a:off x="10832805" y="6097052"/>
              <a:ext cx="16574" cy="64165"/>
            </a:xfrm>
            <a:custGeom>
              <a:avLst/>
              <a:gdLst>
                <a:gd name="T0" fmla="*/ 11 w 70"/>
                <a:gd name="T1" fmla="*/ 227 h 271"/>
                <a:gd name="T2" fmla="*/ 0 w 70"/>
                <a:gd name="T3" fmla="*/ 269 h 271"/>
                <a:gd name="T4" fmla="*/ 4 w 70"/>
                <a:gd name="T5" fmla="*/ 271 h 271"/>
                <a:gd name="T6" fmla="*/ 14 w 70"/>
                <a:gd name="T7" fmla="*/ 229 h 271"/>
                <a:gd name="T8" fmla="*/ 11 w 70"/>
                <a:gd name="T9" fmla="*/ 227 h 271"/>
                <a:gd name="T10" fmla="*/ 21 w 70"/>
                <a:gd name="T11" fmla="*/ 185 h 271"/>
                <a:gd name="T12" fmla="*/ 14 w 70"/>
                <a:gd name="T13" fmla="*/ 211 h 271"/>
                <a:gd name="T14" fmla="*/ 18 w 70"/>
                <a:gd name="T15" fmla="*/ 213 h 271"/>
                <a:gd name="T16" fmla="*/ 25 w 70"/>
                <a:gd name="T17" fmla="*/ 188 h 271"/>
                <a:gd name="T18" fmla="*/ 21 w 70"/>
                <a:gd name="T19" fmla="*/ 185 h 271"/>
                <a:gd name="T20" fmla="*/ 30 w 70"/>
                <a:gd name="T21" fmla="*/ 141 h 271"/>
                <a:gd name="T22" fmla="*/ 25 w 70"/>
                <a:gd name="T23" fmla="*/ 169 h 271"/>
                <a:gd name="T24" fmla="*/ 30 w 70"/>
                <a:gd name="T25" fmla="*/ 169 h 271"/>
                <a:gd name="T26" fmla="*/ 35 w 70"/>
                <a:gd name="T27" fmla="*/ 144 h 271"/>
                <a:gd name="T28" fmla="*/ 30 w 70"/>
                <a:gd name="T29" fmla="*/ 141 h 271"/>
                <a:gd name="T30" fmla="*/ 42 w 70"/>
                <a:gd name="T31" fmla="*/ 99 h 271"/>
                <a:gd name="T32" fmla="*/ 35 w 70"/>
                <a:gd name="T33" fmla="*/ 125 h 271"/>
                <a:gd name="T34" fmla="*/ 39 w 70"/>
                <a:gd name="T35" fmla="*/ 127 h 271"/>
                <a:gd name="T36" fmla="*/ 46 w 70"/>
                <a:gd name="T37" fmla="*/ 102 h 271"/>
                <a:gd name="T38" fmla="*/ 42 w 70"/>
                <a:gd name="T39" fmla="*/ 99 h 271"/>
                <a:gd name="T40" fmla="*/ 51 w 70"/>
                <a:gd name="T41" fmla="*/ 58 h 271"/>
                <a:gd name="T42" fmla="*/ 44 w 70"/>
                <a:gd name="T43" fmla="*/ 83 h 271"/>
                <a:gd name="T44" fmla="*/ 51 w 70"/>
                <a:gd name="T45" fmla="*/ 85 h 271"/>
                <a:gd name="T46" fmla="*/ 56 w 70"/>
                <a:gd name="T47" fmla="*/ 58 h 271"/>
                <a:gd name="T48" fmla="*/ 51 w 70"/>
                <a:gd name="T49" fmla="*/ 58 h 271"/>
                <a:gd name="T50" fmla="*/ 65 w 70"/>
                <a:gd name="T51" fmla="*/ 0 h 271"/>
                <a:gd name="T52" fmla="*/ 56 w 70"/>
                <a:gd name="T53" fmla="*/ 39 h 271"/>
                <a:gd name="T54" fmla="*/ 60 w 70"/>
                <a:gd name="T55" fmla="*/ 41 h 271"/>
                <a:gd name="T56" fmla="*/ 70 w 70"/>
                <a:gd name="T57" fmla="*/ 2 h 271"/>
                <a:gd name="T58" fmla="*/ 65 w 70"/>
                <a:gd name="T59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" h="271">
                  <a:moveTo>
                    <a:pt x="11" y="227"/>
                  </a:moveTo>
                  <a:lnTo>
                    <a:pt x="0" y="269"/>
                  </a:lnTo>
                  <a:lnTo>
                    <a:pt x="4" y="271"/>
                  </a:lnTo>
                  <a:lnTo>
                    <a:pt x="14" y="229"/>
                  </a:lnTo>
                  <a:lnTo>
                    <a:pt x="11" y="227"/>
                  </a:lnTo>
                  <a:close/>
                  <a:moveTo>
                    <a:pt x="21" y="185"/>
                  </a:moveTo>
                  <a:lnTo>
                    <a:pt x="14" y="211"/>
                  </a:lnTo>
                  <a:lnTo>
                    <a:pt x="18" y="213"/>
                  </a:lnTo>
                  <a:lnTo>
                    <a:pt x="25" y="188"/>
                  </a:lnTo>
                  <a:lnTo>
                    <a:pt x="21" y="185"/>
                  </a:lnTo>
                  <a:close/>
                  <a:moveTo>
                    <a:pt x="30" y="141"/>
                  </a:moveTo>
                  <a:lnTo>
                    <a:pt x="25" y="169"/>
                  </a:lnTo>
                  <a:lnTo>
                    <a:pt x="30" y="169"/>
                  </a:lnTo>
                  <a:lnTo>
                    <a:pt x="35" y="144"/>
                  </a:lnTo>
                  <a:lnTo>
                    <a:pt x="30" y="141"/>
                  </a:lnTo>
                  <a:close/>
                  <a:moveTo>
                    <a:pt x="42" y="99"/>
                  </a:moveTo>
                  <a:lnTo>
                    <a:pt x="35" y="125"/>
                  </a:lnTo>
                  <a:lnTo>
                    <a:pt x="39" y="127"/>
                  </a:lnTo>
                  <a:lnTo>
                    <a:pt x="46" y="102"/>
                  </a:lnTo>
                  <a:lnTo>
                    <a:pt x="42" y="99"/>
                  </a:lnTo>
                  <a:close/>
                  <a:moveTo>
                    <a:pt x="51" y="58"/>
                  </a:moveTo>
                  <a:lnTo>
                    <a:pt x="44" y="83"/>
                  </a:lnTo>
                  <a:lnTo>
                    <a:pt x="51" y="85"/>
                  </a:lnTo>
                  <a:lnTo>
                    <a:pt x="56" y="58"/>
                  </a:lnTo>
                  <a:lnTo>
                    <a:pt x="51" y="58"/>
                  </a:lnTo>
                  <a:close/>
                  <a:moveTo>
                    <a:pt x="65" y="0"/>
                  </a:moveTo>
                  <a:lnTo>
                    <a:pt x="56" y="39"/>
                  </a:lnTo>
                  <a:lnTo>
                    <a:pt x="60" y="41"/>
                  </a:lnTo>
                  <a:lnTo>
                    <a:pt x="70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淘宝-想搞设计PPT(倒卖必究)-160"/>
            <p:cNvSpPr/>
            <p:nvPr/>
          </p:nvSpPr>
          <p:spPr bwMode="auto">
            <a:xfrm>
              <a:off x="10832805" y="6097052"/>
              <a:ext cx="16574" cy="64165"/>
            </a:xfrm>
            <a:custGeom>
              <a:avLst/>
              <a:gdLst>
                <a:gd name="T0" fmla="*/ 11 w 70"/>
                <a:gd name="T1" fmla="*/ 227 h 271"/>
                <a:gd name="T2" fmla="*/ 0 w 70"/>
                <a:gd name="T3" fmla="*/ 269 h 271"/>
                <a:gd name="T4" fmla="*/ 4 w 70"/>
                <a:gd name="T5" fmla="*/ 271 h 271"/>
                <a:gd name="T6" fmla="*/ 14 w 70"/>
                <a:gd name="T7" fmla="*/ 229 h 271"/>
                <a:gd name="T8" fmla="*/ 11 w 70"/>
                <a:gd name="T9" fmla="*/ 227 h 271"/>
                <a:gd name="T10" fmla="*/ 21 w 70"/>
                <a:gd name="T11" fmla="*/ 185 h 271"/>
                <a:gd name="T12" fmla="*/ 14 w 70"/>
                <a:gd name="T13" fmla="*/ 211 h 271"/>
                <a:gd name="T14" fmla="*/ 18 w 70"/>
                <a:gd name="T15" fmla="*/ 213 h 271"/>
                <a:gd name="T16" fmla="*/ 25 w 70"/>
                <a:gd name="T17" fmla="*/ 188 h 271"/>
                <a:gd name="T18" fmla="*/ 21 w 70"/>
                <a:gd name="T19" fmla="*/ 185 h 271"/>
                <a:gd name="T20" fmla="*/ 30 w 70"/>
                <a:gd name="T21" fmla="*/ 141 h 271"/>
                <a:gd name="T22" fmla="*/ 25 w 70"/>
                <a:gd name="T23" fmla="*/ 169 h 271"/>
                <a:gd name="T24" fmla="*/ 30 w 70"/>
                <a:gd name="T25" fmla="*/ 169 h 271"/>
                <a:gd name="T26" fmla="*/ 35 w 70"/>
                <a:gd name="T27" fmla="*/ 144 h 271"/>
                <a:gd name="T28" fmla="*/ 30 w 70"/>
                <a:gd name="T29" fmla="*/ 141 h 271"/>
                <a:gd name="T30" fmla="*/ 42 w 70"/>
                <a:gd name="T31" fmla="*/ 99 h 271"/>
                <a:gd name="T32" fmla="*/ 35 w 70"/>
                <a:gd name="T33" fmla="*/ 125 h 271"/>
                <a:gd name="T34" fmla="*/ 39 w 70"/>
                <a:gd name="T35" fmla="*/ 127 h 271"/>
                <a:gd name="T36" fmla="*/ 46 w 70"/>
                <a:gd name="T37" fmla="*/ 102 h 271"/>
                <a:gd name="T38" fmla="*/ 42 w 70"/>
                <a:gd name="T39" fmla="*/ 99 h 271"/>
                <a:gd name="T40" fmla="*/ 51 w 70"/>
                <a:gd name="T41" fmla="*/ 58 h 271"/>
                <a:gd name="T42" fmla="*/ 44 w 70"/>
                <a:gd name="T43" fmla="*/ 83 h 271"/>
                <a:gd name="T44" fmla="*/ 51 w 70"/>
                <a:gd name="T45" fmla="*/ 85 h 271"/>
                <a:gd name="T46" fmla="*/ 56 w 70"/>
                <a:gd name="T47" fmla="*/ 58 h 271"/>
                <a:gd name="T48" fmla="*/ 51 w 70"/>
                <a:gd name="T49" fmla="*/ 58 h 271"/>
                <a:gd name="T50" fmla="*/ 65 w 70"/>
                <a:gd name="T51" fmla="*/ 0 h 271"/>
                <a:gd name="T52" fmla="*/ 56 w 70"/>
                <a:gd name="T53" fmla="*/ 39 h 271"/>
                <a:gd name="T54" fmla="*/ 60 w 70"/>
                <a:gd name="T55" fmla="*/ 41 h 271"/>
                <a:gd name="T56" fmla="*/ 70 w 70"/>
                <a:gd name="T57" fmla="*/ 2 h 271"/>
                <a:gd name="T58" fmla="*/ 65 w 70"/>
                <a:gd name="T59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" h="271">
                  <a:moveTo>
                    <a:pt x="11" y="227"/>
                  </a:moveTo>
                  <a:lnTo>
                    <a:pt x="0" y="269"/>
                  </a:lnTo>
                  <a:lnTo>
                    <a:pt x="4" y="271"/>
                  </a:lnTo>
                  <a:lnTo>
                    <a:pt x="14" y="229"/>
                  </a:lnTo>
                  <a:lnTo>
                    <a:pt x="11" y="227"/>
                  </a:lnTo>
                  <a:moveTo>
                    <a:pt x="21" y="185"/>
                  </a:moveTo>
                  <a:lnTo>
                    <a:pt x="14" y="211"/>
                  </a:lnTo>
                  <a:lnTo>
                    <a:pt x="18" y="213"/>
                  </a:lnTo>
                  <a:lnTo>
                    <a:pt x="25" y="188"/>
                  </a:lnTo>
                  <a:lnTo>
                    <a:pt x="21" y="185"/>
                  </a:lnTo>
                  <a:moveTo>
                    <a:pt x="30" y="141"/>
                  </a:moveTo>
                  <a:lnTo>
                    <a:pt x="25" y="169"/>
                  </a:lnTo>
                  <a:lnTo>
                    <a:pt x="30" y="169"/>
                  </a:lnTo>
                  <a:lnTo>
                    <a:pt x="35" y="144"/>
                  </a:lnTo>
                  <a:lnTo>
                    <a:pt x="30" y="141"/>
                  </a:lnTo>
                  <a:moveTo>
                    <a:pt x="42" y="99"/>
                  </a:moveTo>
                  <a:lnTo>
                    <a:pt x="35" y="125"/>
                  </a:lnTo>
                  <a:lnTo>
                    <a:pt x="39" y="127"/>
                  </a:lnTo>
                  <a:lnTo>
                    <a:pt x="46" y="102"/>
                  </a:lnTo>
                  <a:lnTo>
                    <a:pt x="42" y="99"/>
                  </a:lnTo>
                  <a:moveTo>
                    <a:pt x="51" y="58"/>
                  </a:moveTo>
                  <a:lnTo>
                    <a:pt x="44" y="83"/>
                  </a:lnTo>
                  <a:lnTo>
                    <a:pt x="51" y="85"/>
                  </a:lnTo>
                  <a:lnTo>
                    <a:pt x="56" y="58"/>
                  </a:lnTo>
                  <a:lnTo>
                    <a:pt x="51" y="58"/>
                  </a:lnTo>
                  <a:moveTo>
                    <a:pt x="65" y="0"/>
                  </a:moveTo>
                  <a:lnTo>
                    <a:pt x="56" y="39"/>
                  </a:lnTo>
                  <a:lnTo>
                    <a:pt x="60" y="41"/>
                  </a:lnTo>
                  <a:lnTo>
                    <a:pt x="70" y="2"/>
                  </a:lnTo>
                  <a:lnTo>
                    <a:pt x="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淘宝-想搞设计PPT(倒卖必究)-161"/>
            <p:cNvSpPr/>
            <p:nvPr/>
          </p:nvSpPr>
          <p:spPr bwMode="auto">
            <a:xfrm>
              <a:off x="10848195" y="6088765"/>
              <a:ext cx="3315" cy="8761"/>
            </a:xfrm>
            <a:custGeom>
              <a:avLst/>
              <a:gdLst>
                <a:gd name="T0" fmla="*/ 7 w 14"/>
                <a:gd name="T1" fmla="*/ 0 h 37"/>
                <a:gd name="T2" fmla="*/ 0 w 14"/>
                <a:gd name="T3" fmla="*/ 35 h 37"/>
                <a:gd name="T4" fmla="*/ 5 w 14"/>
                <a:gd name="T5" fmla="*/ 37 h 37"/>
                <a:gd name="T6" fmla="*/ 14 w 14"/>
                <a:gd name="T7" fmla="*/ 2 h 37"/>
                <a:gd name="T8" fmla="*/ 7 w 14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7">
                  <a:moveTo>
                    <a:pt x="7" y="0"/>
                  </a:moveTo>
                  <a:lnTo>
                    <a:pt x="0" y="35"/>
                  </a:lnTo>
                  <a:lnTo>
                    <a:pt x="5" y="37"/>
                  </a:lnTo>
                  <a:lnTo>
                    <a:pt x="1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淘宝-想搞设计PPT(倒卖必究)-162"/>
            <p:cNvSpPr/>
            <p:nvPr/>
          </p:nvSpPr>
          <p:spPr bwMode="auto">
            <a:xfrm>
              <a:off x="10848195" y="6088765"/>
              <a:ext cx="3315" cy="8761"/>
            </a:xfrm>
            <a:custGeom>
              <a:avLst/>
              <a:gdLst>
                <a:gd name="T0" fmla="*/ 7 w 14"/>
                <a:gd name="T1" fmla="*/ 0 h 37"/>
                <a:gd name="T2" fmla="*/ 0 w 14"/>
                <a:gd name="T3" fmla="*/ 35 h 37"/>
                <a:gd name="T4" fmla="*/ 5 w 14"/>
                <a:gd name="T5" fmla="*/ 37 h 37"/>
                <a:gd name="T6" fmla="*/ 14 w 14"/>
                <a:gd name="T7" fmla="*/ 2 h 37"/>
                <a:gd name="T8" fmla="*/ 7 w 14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7">
                  <a:moveTo>
                    <a:pt x="7" y="0"/>
                  </a:moveTo>
                  <a:lnTo>
                    <a:pt x="0" y="35"/>
                  </a:lnTo>
                  <a:lnTo>
                    <a:pt x="5" y="37"/>
                  </a:lnTo>
                  <a:lnTo>
                    <a:pt x="14" y="2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淘宝-想搞设计PPT(倒卖必究)-163"/>
            <p:cNvSpPr/>
            <p:nvPr/>
          </p:nvSpPr>
          <p:spPr bwMode="auto">
            <a:xfrm>
              <a:off x="10844881" y="6106286"/>
              <a:ext cx="2131" cy="4499"/>
            </a:xfrm>
            <a:custGeom>
              <a:avLst/>
              <a:gdLst>
                <a:gd name="T0" fmla="*/ 5 w 9"/>
                <a:gd name="T1" fmla="*/ 0 h 19"/>
                <a:gd name="T2" fmla="*/ 0 w 9"/>
                <a:gd name="T3" fmla="*/ 19 h 19"/>
                <a:gd name="T4" fmla="*/ 5 w 9"/>
                <a:gd name="T5" fmla="*/ 19 h 19"/>
                <a:gd name="T6" fmla="*/ 9 w 9"/>
                <a:gd name="T7" fmla="*/ 2 h 19"/>
                <a:gd name="T8" fmla="*/ 5 w 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5" y="0"/>
                  </a:moveTo>
                  <a:lnTo>
                    <a:pt x="0" y="19"/>
                  </a:lnTo>
                  <a:lnTo>
                    <a:pt x="5" y="19"/>
                  </a:lnTo>
                  <a:lnTo>
                    <a:pt x="9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淘宝-想搞设计PPT(倒卖必究)-164"/>
            <p:cNvSpPr/>
            <p:nvPr/>
          </p:nvSpPr>
          <p:spPr bwMode="auto">
            <a:xfrm>
              <a:off x="10844881" y="6106286"/>
              <a:ext cx="2131" cy="4499"/>
            </a:xfrm>
            <a:custGeom>
              <a:avLst/>
              <a:gdLst>
                <a:gd name="T0" fmla="*/ 5 w 9"/>
                <a:gd name="T1" fmla="*/ 0 h 19"/>
                <a:gd name="T2" fmla="*/ 0 w 9"/>
                <a:gd name="T3" fmla="*/ 19 h 19"/>
                <a:gd name="T4" fmla="*/ 5 w 9"/>
                <a:gd name="T5" fmla="*/ 19 h 19"/>
                <a:gd name="T6" fmla="*/ 9 w 9"/>
                <a:gd name="T7" fmla="*/ 2 h 19"/>
                <a:gd name="T8" fmla="*/ 5 w 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5" y="0"/>
                  </a:moveTo>
                  <a:lnTo>
                    <a:pt x="0" y="19"/>
                  </a:lnTo>
                  <a:lnTo>
                    <a:pt x="5" y="19"/>
                  </a:lnTo>
                  <a:lnTo>
                    <a:pt x="9" y="2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淘宝-想搞设计PPT(倒卖必究)-165"/>
            <p:cNvSpPr/>
            <p:nvPr/>
          </p:nvSpPr>
          <p:spPr bwMode="auto">
            <a:xfrm>
              <a:off x="10842750" y="6116704"/>
              <a:ext cx="2131" cy="4499"/>
            </a:xfrm>
            <a:custGeom>
              <a:avLst/>
              <a:gdLst>
                <a:gd name="T0" fmla="*/ 2 w 9"/>
                <a:gd name="T1" fmla="*/ 0 h 19"/>
                <a:gd name="T2" fmla="*/ 0 w 9"/>
                <a:gd name="T3" fmla="*/ 16 h 19"/>
                <a:gd name="T4" fmla="*/ 4 w 9"/>
                <a:gd name="T5" fmla="*/ 19 h 19"/>
                <a:gd name="T6" fmla="*/ 9 w 9"/>
                <a:gd name="T7" fmla="*/ 2 h 19"/>
                <a:gd name="T8" fmla="*/ 2 w 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2" y="0"/>
                  </a:moveTo>
                  <a:lnTo>
                    <a:pt x="0" y="16"/>
                  </a:lnTo>
                  <a:lnTo>
                    <a:pt x="4" y="19"/>
                  </a:lnTo>
                  <a:lnTo>
                    <a:pt x="9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淘宝-想搞设计PPT(倒卖必究)-166"/>
            <p:cNvSpPr/>
            <p:nvPr/>
          </p:nvSpPr>
          <p:spPr bwMode="auto">
            <a:xfrm>
              <a:off x="10842750" y="6116704"/>
              <a:ext cx="2131" cy="4499"/>
            </a:xfrm>
            <a:custGeom>
              <a:avLst/>
              <a:gdLst>
                <a:gd name="T0" fmla="*/ 2 w 9"/>
                <a:gd name="T1" fmla="*/ 0 h 19"/>
                <a:gd name="T2" fmla="*/ 0 w 9"/>
                <a:gd name="T3" fmla="*/ 16 h 19"/>
                <a:gd name="T4" fmla="*/ 4 w 9"/>
                <a:gd name="T5" fmla="*/ 19 h 19"/>
                <a:gd name="T6" fmla="*/ 9 w 9"/>
                <a:gd name="T7" fmla="*/ 2 h 19"/>
                <a:gd name="T8" fmla="*/ 2 w 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2" y="0"/>
                  </a:moveTo>
                  <a:lnTo>
                    <a:pt x="0" y="16"/>
                  </a:lnTo>
                  <a:lnTo>
                    <a:pt x="4" y="19"/>
                  </a:lnTo>
                  <a:lnTo>
                    <a:pt x="9" y="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淘宝-想搞设计PPT(倒卖必究)-167"/>
            <p:cNvSpPr/>
            <p:nvPr/>
          </p:nvSpPr>
          <p:spPr bwMode="auto">
            <a:xfrm>
              <a:off x="10839908" y="6126648"/>
              <a:ext cx="2131" cy="4499"/>
            </a:xfrm>
            <a:custGeom>
              <a:avLst/>
              <a:gdLst>
                <a:gd name="T0" fmla="*/ 5 w 9"/>
                <a:gd name="T1" fmla="*/ 0 h 19"/>
                <a:gd name="T2" fmla="*/ 0 w 9"/>
                <a:gd name="T3" fmla="*/ 16 h 19"/>
                <a:gd name="T4" fmla="*/ 5 w 9"/>
                <a:gd name="T5" fmla="*/ 19 h 19"/>
                <a:gd name="T6" fmla="*/ 9 w 9"/>
                <a:gd name="T7" fmla="*/ 2 h 19"/>
                <a:gd name="T8" fmla="*/ 5 w 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5" y="0"/>
                  </a:moveTo>
                  <a:lnTo>
                    <a:pt x="0" y="16"/>
                  </a:lnTo>
                  <a:lnTo>
                    <a:pt x="5" y="19"/>
                  </a:lnTo>
                  <a:lnTo>
                    <a:pt x="9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淘宝-想搞设计PPT(倒卖必究)-168"/>
            <p:cNvSpPr/>
            <p:nvPr/>
          </p:nvSpPr>
          <p:spPr bwMode="auto">
            <a:xfrm>
              <a:off x="10839908" y="6126648"/>
              <a:ext cx="2131" cy="4499"/>
            </a:xfrm>
            <a:custGeom>
              <a:avLst/>
              <a:gdLst>
                <a:gd name="T0" fmla="*/ 5 w 9"/>
                <a:gd name="T1" fmla="*/ 0 h 19"/>
                <a:gd name="T2" fmla="*/ 0 w 9"/>
                <a:gd name="T3" fmla="*/ 16 h 19"/>
                <a:gd name="T4" fmla="*/ 5 w 9"/>
                <a:gd name="T5" fmla="*/ 19 h 19"/>
                <a:gd name="T6" fmla="*/ 9 w 9"/>
                <a:gd name="T7" fmla="*/ 2 h 19"/>
                <a:gd name="T8" fmla="*/ 5 w 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5" y="0"/>
                  </a:moveTo>
                  <a:lnTo>
                    <a:pt x="0" y="16"/>
                  </a:lnTo>
                  <a:lnTo>
                    <a:pt x="5" y="19"/>
                  </a:lnTo>
                  <a:lnTo>
                    <a:pt x="9" y="2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淘宝-想搞设计PPT(倒卖必究)-169"/>
            <p:cNvSpPr/>
            <p:nvPr/>
          </p:nvSpPr>
          <p:spPr bwMode="auto">
            <a:xfrm>
              <a:off x="10837777" y="6137066"/>
              <a:ext cx="2131" cy="4499"/>
            </a:xfrm>
            <a:custGeom>
              <a:avLst/>
              <a:gdLst>
                <a:gd name="T0" fmla="*/ 4 w 9"/>
                <a:gd name="T1" fmla="*/ 0 h 19"/>
                <a:gd name="T2" fmla="*/ 0 w 9"/>
                <a:gd name="T3" fmla="*/ 16 h 19"/>
                <a:gd name="T4" fmla="*/ 4 w 9"/>
                <a:gd name="T5" fmla="*/ 19 h 19"/>
                <a:gd name="T6" fmla="*/ 9 w 9"/>
                <a:gd name="T7" fmla="*/ 0 h 19"/>
                <a:gd name="T8" fmla="*/ 4 w 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4" y="0"/>
                  </a:moveTo>
                  <a:lnTo>
                    <a:pt x="0" y="16"/>
                  </a:lnTo>
                  <a:lnTo>
                    <a:pt x="4" y="19"/>
                  </a:lnTo>
                  <a:lnTo>
                    <a:pt x="9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淘宝-想搞设计PPT(倒卖必究)-170"/>
            <p:cNvSpPr/>
            <p:nvPr/>
          </p:nvSpPr>
          <p:spPr bwMode="auto">
            <a:xfrm>
              <a:off x="10837777" y="6137066"/>
              <a:ext cx="2131" cy="4499"/>
            </a:xfrm>
            <a:custGeom>
              <a:avLst/>
              <a:gdLst>
                <a:gd name="T0" fmla="*/ 4 w 9"/>
                <a:gd name="T1" fmla="*/ 0 h 19"/>
                <a:gd name="T2" fmla="*/ 0 w 9"/>
                <a:gd name="T3" fmla="*/ 16 h 19"/>
                <a:gd name="T4" fmla="*/ 4 w 9"/>
                <a:gd name="T5" fmla="*/ 19 h 19"/>
                <a:gd name="T6" fmla="*/ 9 w 9"/>
                <a:gd name="T7" fmla="*/ 0 h 19"/>
                <a:gd name="T8" fmla="*/ 4 w 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4" y="0"/>
                  </a:moveTo>
                  <a:lnTo>
                    <a:pt x="0" y="16"/>
                  </a:lnTo>
                  <a:lnTo>
                    <a:pt x="4" y="19"/>
                  </a:lnTo>
                  <a:lnTo>
                    <a:pt x="9" y="0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淘宝-想搞设计PPT(倒卖必究)-171"/>
            <p:cNvSpPr/>
            <p:nvPr/>
          </p:nvSpPr>
          <p:spPr bwMode="auto">
            <a:xfrm>
              <a:off x="10835410" y="6147010"/>
              <a:ext cx="1657" cy="4262"/>
            </a:xfrm>
            <a:custGeom>
              <a:avLst/>
              <a:gdLst>
                <a:gd name="T0" fmla="*/ 3 w 7"/>
                <a:gd name="T1" fmla="*/ 0 h 18"/>
                <a:gd name="T2" fmla="*/ 0 w 7"/>
                <a:gd name="T3" fmla="*/ 16 h 18"/>
                <a:gd name="T4" fmla="*/ 3 w 7"/>
                <a:gd name="T5" fmla="*/ 18 h 18"/>
                <a:gd name="T6" fmla="*/ 7 w 7"/>
                <a:gd name="T7" fmla="*/ 2 h 18"/>
                <a:gd name="T8" fmla="*/ 3 w 7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8">
                  <a:moveTo>
                    <a:pt x="3" y="0"/>
                  </a:moveTo>
                  <a:lnTo>
                    <a:pt x="0" y="16"/>
                  </a:lnTo>
                  <a:lnTo>
                    <a:pt x="3" y="18"/>
                  </a:lnTo>
                  <a:lnTo>
                    <a:pt x="7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淘宝-想搞设计PPT(倒卖必究)-172"/>
            <p:cNvSpPr/>
            <p:nvPr/>
          </p:nvSpPr>
          <p:spPr bwMode="auto">
            <a:xfrm>
              <a:off x="10835410" y="6147010"/>
              <a:ext cx="1657" cy="4262"/>
            </a:xfrm>
            <a:custGeom>
              <a:avLst/>
              <a:gdLst>
                <a:gd name="T0" fmla="*/ 3 w 7"/>
                <a:gd name="T1" fmla="*/ 0 h 18"/>
                <a:gd name="T2" fmla="*/ 0 w 7"/>
                <a:gd name="T3" fmla="*/ 16 h 18"/>
                <a:gd name="T4" fmla="*/ 3 w 7"/>
                <a:gd name="T5" fmla="*/ 18 h 18"/>
                <a:gd name="T6" fmla="*/ 7 w 7"/>
                <a:gd name="T7" fmla="*/ 2 h 18"/>
                <a:gd name="T8" fmla="*/ 3 w 7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8">
                  <a:moveTo>
                    <a:pt x="3" y="0"/>
                  </a:moveTo>
                  <a:lnTo>
                    <a:pt x="0" y="16"/>
                  </a:lnTo>
                  <a:lnTo>
                    <a:pt x="3" y="18"/>
                  </a:lnTo>
                  <a:lnTo>
                    <a:pt x="7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淘宝-想搞设计PPT(倒卖必究)-173"/>
            <p:cNvSpPr/>
            <p:nvPr/>
          </p:nvSpPr>
          <p:spPr bwMode="auto">
            <a:xfrm>
              <a:off x="10831148" y="6160743"/>
              <a:ext cx="2605" cy="8761"/>
            </a:xfrm>
            <a:custGeom>
              <a:avLst/>
              <a:gdLst>
                <a:gd name="T0" fmla="*/ 7 w 11"/>
                <a:gd name="T1" fmla="*/ 0 h 37"/>
                <a:gd name="T2" fmla="*/ 0 w 11"/>
                <a:gd name="T3" fmla="*/ 35 h 37"/>
                <a:gd name="T4" fmla="*/ 2 w 11"/>
                <a:gd name="T5" fmla="*/ 37 h 37"/>
                <a:gd name="T6" fmla="*/ 11 w 11"/>
                <a:gd name="T7" fmla="*/ 2 h 37"/>
                <a:gd name="T8" fmla="*/ 7 w 1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7">
                  <a:moveTo>
                    <a:pt x="7" y="0"/>
                  </a:moveTo>
                  <a:lnTo>
                    <a:pt x="0" y="35"/>
                  </a:lnTo>
                  <a:lnTo>
                    <a:pt x="2" y="37"/>
                  </a:lnTo>
                  <a:lnTo>
                    <a:pt x="11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淘宝-想搞设计PPT(倒卖必究)-174"/>
            <p:cNvSpPr/>
            <p:nvPr/>
          </p:nvSpPr>
          <p:spPr bwMode="auto">
            <a:xfrm>
              <a:off x="10831148" y="6160743"/>
              <a:ext cx="2605" cy="8761"/>
            </a:xfrm>
            <a:custGeom>
              <a:avLst/>
              <a:gdLst>
                <a:gd name="T0" fmla="*/ 7 w 11"/>
                <a:gd name="T1" fmla="*/ 0 h 37"/>
                <a:gd name="T2" fmla="*/ 0 w 11"/>
                <a:gd name="T3" fmla="*/ 35 h 37"/>
                <a:gd name="T4" fmla="*/ 2 w 11"/>
                <a:gd name="T5" fmla="*/ 37 h 37"/>
                <a:gd name="T6" fmla="*/ 11 w 11"/>
                <a:gd name="T7" fmla="*/ 2 h 37"/>
                <a:gd name="T8" fmla="*/ 7 w 1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7">
                  <a:moveTo>
                    <a:pt x="7" y="0"/>
                  </a:moveTo>
                  <a:lnTo>
                    <a:pt x="0" y="35"/>
                  </a:lnTo>
                  <a:lnTo>
                    <a:pt x="2" y="37"/>
                  </a:lnTo>
                  <a:lnTo>
                    <a:pt x="11" y="2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淘宝-想搞设计PPT(倒卖必究)-175"/>
            <p:cNvSpPr/>
            <p:nvPr/>
          </p:nvSpPr>
          <p:spPr bwMode="auto">
            <a:xfrm>
              <a:off x="10825702" y="6169030"/>
              <a:ext cx="5919" cy="22967"/>
            </a:xfrm>
            <a:custGeom>
              <a:avLst/>
              <a:gdLst>
                <a:gd name="T0" fmla="*/ 23 w 25"/>
                <a:gd name="T1" fmla="*/ 0 h 97"/>
                <a:gd name="T2" fmla="*/ 0 w 25"/>
                <a:gd name="T3" fmla="*/ 97 h 97"/>
                <a:gd name="T4" fmla="*/ 2 w 25"/>
                <a:gd name="T5" fmla="*/ 97 h 97"/>
                <a:gd name="T6" fmla="*/ 25 w 25"/>
                <a:gd name="T7" fmla="*/ 2 h 97"/>
                <a:gd name="T8" fmla="*/ 23 w 2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97">
                  <a:moveTo>
                    <a:pt x="23" y="0"/>
                  </a:moveTo>
                  <a:lnTo>
                    <a:pt x="0" y="97"/>
                  </a:lnTo>
                  <a:lnTo>
                    <a:pt x="2" y="97"/>
                  </a:lnTo>
                  <a:lnTo>
                    <a:pt x="25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淘宝-想搞设计PPT(倒卖必究)-176"/>
            <p:cNvSpPr/>
            <p:nvPr/>
          </p:nvSpPr>
          <p:spPr bwMode="auto">
            <a:xfrm>
              <a:off x="10825702" y="6169030"/>
              <a:ext cx="5919" cy="22967"/>
            </a:xfrm>
            <a:custGeom>
              <a:avLst/>
              <a:gdLst>
                <a:gd name="T0" fmla="*/ 23 w 25"/>
                <a:gd name="T1" fmla="*/ 0 h 97"/>
                <a:gd name="T2" fmla="*/ 0 w 25"/>
                <a:gd name="T3" fmla="*/ 97 h 97"/>
                <a:gd name="T4" fmla="*/ 2 w 25"/>
                <a:gd name="T5" fmla="*/ 97 h 97"/>
                <a:gd name="T6" fmla="*/ 25 w 25"/>
                <a:gd name="T7" fmla="*/ 2 h 97"/>
                <a:gd name="T8" fmla="*/ 23 w 2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97">
                  <a:moveTo>
                    <a:pt x="23" y="0"/>
                  </a:moveTo>
                  <a:lnTo>
                    <a:pt x="0" y="97"/>
                  </a:lnTo>
                  <a:lnTo>
                    <a:pt x="2" y="97"/>
                  </a:lnTo>
                  <a:lnTo>
                    <a:pt x="25" y="2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淘宝-想搞设计PPT(倒卖必究)-177"/>
            <p:cNvSpPr/>
            <p:nvPr/>
          </p:nvSpPr>
          <p:spPr bwMode="auto">
            <a:xfrm>
              <a:off x="10877318" y="5910476"/>
              <a:ext cx="16100" cy="62744"/>
            </a:xfrm>
            <a:custGeom>
              <a:avLst/>
              <a:gdLst>
                <a:gd name="T0" fmla="*/ 28 w 29"/>
                <a:gd name="T1" fmla="*/ 0 h 114"/>
                <a:gd name="T2" fmla="*/ 26 w 29"/>
                <a:gd name="T3" fmla="*/ 7 h 114"/>
                <a:gd name="T4" fmla="*/ 26 w 29"/>
                <a:gd name="T5" fmla="*/ 7 h 114"/>
                <a:gd name="T6" fmla="*/ 26 w 29"/>
                <a:gd name="T7" fmla="*/ 7 h 114"/>
                <a:gd name="T8" fmla="*/ 26 w 29"/>
                <a:gd name="T9" fmla="*/ 7 h 114"/>
                <a:gd name="T10" fmla="*/ 24 w 29"/>
                <a:gd name="T11" fmla="*/ 16 h 114"/>
                <a:gd name="T12" fmla="*/ 6 w 29"/>
                <a:gd name="T13" fmla="*/ 88 h 114"/>
                <a:gd name="T14" fmla="*/ 6 w 29"/>
                <a:gd name="T15" fmla="*/ 88 h 114"/>
                <a:gd name="T16" fmla="*/ 0 w 29"/>
                <a:gd name="T17" fmla="*/ 113 h 114"/>
                <a:gd name="T18" fmla="*/ 4 w 29"/>
                <a:gd name="T19" fmla="*/ 114 h 114"/>
                <a:gd name="T20" fmla="*/ 29 w 29"/>
                <a:gd name="T21" fmla="*/ 12 h 114"/>
                <a:gd name="T22" fmla="*/ 28 w 29"/>
                <a:gd name="T23" fmla="*/ 6 h 114"/>
                <a:gd name="T24" fmla="*/ 28 w 29"/>
                <a:gd name="T2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114">
                  <a:moveTo>
                    <a:pt x="28" y="0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4" y="114"/>
                    <a:pt x="4" y="114"/>
                    <a:pt x="4" y="114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0"/>
                    <a:pt x="28" y="8"/>
                    <a:pt x="28" y="6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淘宝-想搞设计PPT(倒卖必究)-178"/>
            <p:cNvSpPr/>
            <p:nvPr/>
          </p:nvSpPr>
          <p:spPr bwMode="auto">
            <a:xfrm>
              <a:off x="10862402" y="5979377"/>
              <a:ext cx="15390" cy="56588"/>
            </a:xfrm>
            <a:custGeom>
              <a:avLst/>
              <a:gdLst>
                <a:gd name="T0" fmla="*/ 12 w 65"/>
                <a:gd name="T1" fmla="*/ 195 h 239"/>
                <a:gd name="T2" fmla="*/ 0 w 65"/>
                <a:gd name="T3" fmla="*/ 236 h 239"/>
                <a:gd name="T4" fmla="*/ 7 w 65"/>
                <a:gd name="T5" fmla="*/ 239 h 239"/>
                <a:gd name="T6" fmla="*/ 19 w 65"/>
                <a:gd name="T7" fmla="*/ 197 h 239"/>
                <a:gd name="T8" fmla="*/ 12 w 65"/>
                <a:gd name="T9" fmla="*/ 195 h 239"/>
                <a:gd name="T10" fmla="*/ 19 w 65"/>
                <a:gd name="T11" fmla="*/ 158 h 239"/>
                <a:gd name="T12" fmla="*/ 14 w 65"/>
                <a:gd name="T13" fmla="*/ 181 h 239"/>
                <a:gd name="T14" fmla="*/ 21 w 65"/>
                <a:gd name="T15" fmla="*/ 183 h 239"/>
                <a:gd name="T16" fmla="*/ 28 w 65"/>
                <a:gd name="T17" fmla="*/ 160 h 239"/>
                <a:gd name="T18" fmla="*/ 19 w 65"/>
                <a:gd name="T19" fmla="*/ 158 h 239"/>
                <a:gd name="T20" fmla="*/ 28 w 65"/>
                <a:gd name="T21" fmla="*/ 120 h 239"/>
                <a:gd name="T22" fmla="*/ 24 w 65"/>
                <a:gd name="T23" fmla="*/ 144 h 239"/>
                <a:gd name="T24" fmla="*/ 31 w 65"/>
                <a:gd name="T25" fmla="*/ 146 h 239"/>
                <a:gd name="T26" fmla="*/ 35 w 65"/>
                <a:gd name="T27" fmla="*/ 125 h 239"/>
                <a:gd name="T28" fmla="*/ 28 w 65"/>
                <a:gd name="T29" fmla="*/ 120 h 239"/>
                <a:gd name="T30" fmla="*/ 38 w 65"/>
                <a:gd name="T31" fmla="*/ 83 h 239"/>
                <a:gd name="T32" fmla="*/ 33 w 65"/>
                <a:gd name="T33" fmla="*/ 106 h 239"/>
                <a:gd name="T34" fmla="*/ 40 w 65"/>
                <a:gd name="T35" fmla="*/ 109 h 239"/>
                <a:gd name="T36" fmla="*/ 45 w 65"/>
                <a:gd name="T37" fmla="*/ 88 h 239"/>
                <a:gd name="T38" fmla="*/ 38 w 65"/>
                <a:gd name="T39" fmla="*/ 83 h 239"/>
                <a:gd name="T40" fmla="*/ 47 w 65"/>
                <a:gd name="T41" fmla="*/ 46 h 239"/>
                <a:gd name="T42" fmla="*/ 40 w 65"/>
                <a:gd name="T43" fmla="*/ 69 h 239"/>
                <a:gd name="T44" fmla="*/ 49 w 65"/>
                <a:gd name="T45" fmla="*/ 72 h 239"/>
                <a:gd name="T46" fmla="*/ 54 w 65"/>
                <a:gd name="T47" fmla="*/ 51 h 239"/>
                <a:gd name="T48" fmla="*/ 47 w 65"/>
                <a:gd name="T49" fmla="*/ 46 h 239"/>
                <a:gd name="T50" fmla="*/ 56 w 65"/>
                <a:gd name="T51" fmla="*/ 0 h 239"/>
                <a:gd name="T52" fmla="*/ 49 w 65"/>
                <a:gd name="T53" fmla="*/ 32 h 239"/>
                <a:gd name="T54" fmla="*/ 58 w 65"/>
                <a:gd name="T55" fmla="*/ 34 h 239"/>
                <a:gd name="T56" fmla="*/ 65 w 65"/>
                <a:gd name="T57" fmla="*/ 4 h 239"/>
                <a:gd name="T58" fmla="*/ 56 w 65"/>
                <a:gd name="T5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" h="239">
                  <a:moveTo>
                    <a:pt x="12" y="195"/>
                  </a:moveTo>
                  <a:lnTo>
                    <a:pt x="0" y="236"/>
                  </a:lnTo>
                  <a:lnTo>
                    <a:pt x="7" y="239"/>
                  </a:lnTo>
                  <a:lnTo>
                    <a:pt x="19" y="197"/>
                  </a:lnTo>
                  <a:lnTo>
                    <a:pt x="12" y="195"/>
                  </a:lnTo>
                  <a:close/>
                  <a:moveTo>
                    <a:pt x="19" y="158"/>
                  </a:moveTo>
                  <a:lnTo>
                    <a:pt x="14" y="181"/>
                  </a:lnTo>
                  <a:lnTo>
                    <a:pt x="21" y="183"/>
                  </a:lnTo>
                  <a:lnTo>
                    <a:pt x="28" y="160"/>
                  </a:lnTo>
                  <a:lnTo>
                    <a:pt x="19" y="158"/>
                  </a:lnTo>
                  <a:close/>
                  <a:moveTo>
                    <a:pt x="28" y="120"/>
                  </a:moveTo>
                  <a:lnTo>
                    <a:pt x="24" y="144"/>
                  </a:lnTo>
                  <a:lnTo>
                    <a:pt x="31" y="146"/>
                  </a:lnTo>
                  <a:lnTo>
                    <a:pt x="35" y="125"/>
                  </a:lnTo>
                  <a:lnTo>
                    <a:pt x="28" y="120"/>
                  </a:lnTo>
                  <a:close/>
                  <a:moveTo>
                    <a:pt x="38" y="83"/>
                  </a:moveTo>
                  <a:lnTo>
                    <a:pt x="33" y="106"/>
                  </a:lnTo>
                  <a:lnTo>
                    <a:pt x="40" y="109"/>
                  </a:lnTo>
                  <a:lnTo>
                    <a:pt x="45" y="88"/>
                  </a:lnTo>
                  <a:lnTo>
                    <a:pt x="38" y="83"/>
                  </a:lnTo>
                  <a:close/>
                  <a:moveTo>
                    <a:pt x="47" y="46"/>
                  </a:moveTo>
                  <a:lnTo>
                    <a:pt x="40" y="69"/>
                  </a:lnTo>
                  <a:lnTo>
                    <a:pt x="49" y="72"/>
                  </a:lnTo>
                  <a:lnTo>
                    <a:pt x="54" y="51"/>
                  </a:lnTo>
                  <a:lnTo>
                    <a:pt x="47" y="46"/>
                  </a:lnTo>
                  <a:close/>
                  <a:moveTo>
                    <a:pt x="56" y="0"/>
                  </a:moveTo>
                  <a:lnTo>
                    <a:pt x="49" y="32"/>
                  </a:lnTo>
                  <a:lnTo>
                    <a:pt x="58" y="34"/>
                  </a:lnTo>
                  <a:lnTo>
                    <a:pt x="65" y="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淘宝-想搞设计PPT(倒卖必究)-179"/>
            <p:cNvSpPr/>
            <p:nvPr/>
          </p:nvSpPr>
          <p:spPr bwMode="auto">
            <a:xfrm>
              <a:off x="10862402" y="5979377"/>
              <a:ext cx="15390" cy="56588"/>
            </a:xfrm>
            <a:custGeom>
              <a:avLst/>
              <a:gdLst>
                <a:gd name="T0" fmla="*/ 12 w 65"/>
                <a:gd name="T1" fmla="*/ 195 h 239"/>
                <a:gd name="T2" fmla="*/ 0 w 65"/>
                <a:gd name="T3" fmla="*/ 236 h 239"/>
                <a:gd name="T4" fmla="*/ 7 w 65"/>
                <a:gd name="T5" fmla="*/ 239 h 239"/>
                <a:gd name="T6" fmla="*/ 19 w 65"/>
                <a:gd name="T7" fmla="*/ 197 h 239"/>
                <a:gd name="T8" fmla="*/ 12 w 65"/>
                <a:gd name="T9" fmla="*/ 195 h 239"/>
                <a:gd name="T10" fmla="*/ 19 w 65"/>
                <a:gd name="T11" fmla="*/ 158 h 239"/>
                <a:gd name="T12" fmla="*/ 14 w 65"/>
                <a:gd name="T13" fmla="*/ 181 h 239"/>
                <a:gd name="T14" fmla="*/ 21 w 65"/>
                <a:gd name="T15" fmla="*/ 183 h 239"/>
                <a:gd name="T16" fmla="*/ 28 w 65"/>
                <a:gd name="T17" fmla="*/ 160 h 239"/>
                <a:gd name="T18" fmla="*/ 19 w 65"/>
                <a:gd name="T19" fmla="*/ 158 h 239"/>
                <a:gd name="T20" fmla="*/ 28 w 65"/>
                <a:gd name="T21" fmla="*/ 120 h 239"/>
                <a:gd name="T22" fmla="*/ 24 w 65"/>
                <a:gd name="T23" fmla="*/ 144 h 239"/>
                <a:gd name="T24" fmla="*/ 31 w 65"/>
                <a:gd name="T25" fmla="*/ 146 h 239"/>
                <a:gd name="T26" fmla="*/ 35 w 65"/>
                <a:gd name="T27" fmla="*/ 125 h 239"/>
                <a:gd name="T28" fmla="*/ 28 w 65"/>
                <a:gd name="T29" fmla="*/ 120 h 239"/>
                <a:gd name="T30" fmla="*/ 38 w 65"/>
                <a:gd name="T31" fmla="*/ 83 h 239"/>
                <a:gd name="T32" fmla="*/ 33 w 65"/>
                <a:gd name="T33" fmla="*/ 106 h 239"/>
                <a:gd name="T34" fmla="*/ 40 w 65"/>
                <a:gd name="T35" fmla="*/ 109 h 239"/>
                <a:gd name="T36" fmla="*/ 45 w 65"/>
                <a:gd name="T37" fmla="*/ 88 h 239"/>
                <a:gd name="T38" fmla="*/ 38 w 65"/>
                <a:gd name="T39" fmla="*/ 83 h 239"/>
                <a:gd name="T40" fmla="*/ 47 w 65"/>
                <a:gd name="T41" fmla="*/ 46 h 239"/>
                <a:gd name="T42" fmla="*/ 40 w 65"/>
                <a:gd name="T43" fmla="*/ 69 h 239"/>
                <a:gd name="T44" fmla="*/ 49 w 65"/>
                <a:gd name="T45" fmla="*/ 72 h 239"/>
                <a:gd name="T46" fmla="*/ 54 w 65"/>
                <a:gd name="T47" fmla="*/ 51 h 239"/>
                <a:gd name="T48" fmla="*/ 47 w 65"/>
                <a:gd name="T49" fmla="*/ 46 h 239"/>
                <a:gd name="T50" fmla="*/ 56 w 65"/>
                <a:gd name="T51" fmla="*/ 0 h 239"/>
                <a:gd name="T52" fmla="*/ 49 w 65"/>
                <a:gd name="T53" fmla="*/ 32 h 239"/>
                <a:gd name="T54" fmla="*/ 58 w 65"/>
                <a:gd name="T55" fmla="*/ 34 h 239"/>
                <a:gd name="T56" fmla="*/ 65 w 65"/>
                <a:gd name="T57" fmla="*/ 4 h 239"/>
                <a:gd name="T58" fmla="*/ 56 w 65"/>
                <a:gd name="T5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" h="239">
                  <a:moveTo>
                    <a:pt x="12" y="195"/>
                  </a:moveTo>
                  <a:lnTo>
                    <a:pt x="0" y="236"/>
                  </a:lnTo>
                  <a:lnTo>
                    <a:pt x="7" y="239"/>
                  </a:lnTo>
                  <a:lnTo>
                    <a:pt x="19" y="197"/>
                  </a:lnTo>
                  <a:lnTo>
                    <a:pt x="12" y="195"/>
                  </a:lnTo>
                  <a:moveTo>
                    <a:pt x="19" y="158"/>
                  </a:moveTo>
                  <a:lnTo>
                    <a:pt x="14" y="181"/>
                  </a:lnTo>
                  <a:lnTo>
                    <a:pt x="21" y="183"/>
                  </a:lnTo>
                  <a:lnTo>
                    <a:pt x="28" y="160"/>
                  </a:lnTo>
                  <a:lnTo>
                    <a:pt x="19" y="158"/>
                  </a:lnTo>
                  <a:moveTo>
                    <a:pt x="28" y="120"/>
                  </a:moveTo>
                  <a:lnTo>
                    <a:pt x="24" y="144"/>
                  </a:lnTo>
                  <a:lnTo>
                    <a:pt x="31" y="146"/>
                  </a:lnTo>
                  <a:lnTo>
                    <a:pt x="35" y="125"/>
                  </a:lnTo>
                  <a:lnTo>
                    <a:pt x="28" y="120"/>
                  </a:lnTo>
                  <a:moveTo>
                    <a:pt x="38" y="83"/>
                  </a:moveTo>
                  <a:lnTo>
                    <a:pt x="33" y="106"/>
                  </a:lnTo>
                  <a:lnTo>
                    <a:pt x="40" y="109"/>
                  </a:lnTo>
                  <a:lnTo>
                    <a:pt x="45" y="88"/>
                  </a:lnTo>
                  <a:lnTo>
                    <a:pt x="38" y="83"/>
                  </a:lnTo>
                  <a:moveTo>
                    <a:pt x="47" y="46"/>
                  </a:moveTo>
                  <a:lnTo>
                    <a:pt x="40" y="69"/>
                  </a:lnTo>
                  <a:lnTo>
                    <a:pt x="49" y="72"/>
                  </a:lnTo>
                  <a:lnTo>
                    <a:pt x="54" y="51"/>
                  </a:lnTo>
                  <a:lnTo>
                    <a:pt x="47" y="46"/>
                  </a:lnTo>
                  <a:moveTo>
                    <a:pt x="56" y="0"/>
                  </a:moveTo>
                  <a:lnTo>
                    <a:pt x="49" y="32"/>
                  </a:lnTo>
                  <a:lnTo>
                    <a:pt x="58" y="34"/>
                  </a:lnTo>
                  <a:lnTo>
                    <a:pt x="65" y="4"/>
                  </a:lnTo>
                  <a:lnTo>
                    <a:pt x="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淘宝-想搞设计PPT(倒卖必究)-180"/>
            <p:cNvSpPr/>
            <p:nvPr/>
          </p:nvSpPr>
          <p:spPr bwMode="auto">
            <a:xfrm>
              <a:off x="10873530" y="5986953"/>
              <a:ext cx="2605" cy="4499"/>
            </a:xfrm>
            <a:custGeom>
              <a:avLst/>
              <a:gdLst>
                <a:gd name="T0" fmla="*/ 2 w 11"/>
                <a:gd name="T1" fmla="*/ 0 h 19"/>
                <a:gd name="T2" fmla="*/ 0 w 11"/>
                <a:gd name="T3" fmla="*/ 14 h 19"/>
                <a:gd name="T4" fmla="*/ 7 w 11"/>
                <a:gd name="T5" fmla="*/ 19 h 19"/>
                <a:gd name="T6" fmla="*/ 11 w 11"/>
                <a:gd name="T7" fmla="*/ 2 h 19"/>
                <a:gd name="T8" fmla="*/ 2 w 1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9">
                  <a:moveTo>
                    <a:pt x="2" y="0"/>
                  </a:moveTo>
                  <a:lnTo>
                    <a:pt x="0" y="14"/>
                  </a:lnTo>
                  <a:lnTo>
                    <a:pt x="7" y="19"/>
                  </a:lnTo>
                  <a:lnTo>
                    <a:pt x="11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淘宝-想搞设计PPT(倒卖必究)-181"/>
            <p:cNvSpPr/>
            <p:nvPr/>
          </p:nvSpPr>
          <p:spPr bwMode="auto">
            <a:xfrm>
              <a:off x="10873530" y="5986953"/>
              <a:ext cx="2605" cy="4499"/>
            </a:xfrm>
            <a:custGeom>
              <a:avLst/>
              <a:gdLst>
                <a:gd name="T0" fmla="*/ 2 w 11"/>
                <a:gd name="T1" fmla="*/ 0 h 19"/>
                <a:gd name="T2" fmla="*/ 0 w 11"/>
                <a:gd name="T3" fmla="*/ 14 h 19"/>
                <a:gd name="T4" fmla="*/ 7 w 11"/>
                <a:gd name="T5" fmla="*/ 19 h 19"/>
                <a:gd name="T6" fmla="*/ 11 w 11"/>
                <a:gd name="T7" fmla="*/ 2 h 19"/>
                <a:gd name="T8" fmla="*/ 2 w 1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9">
                  <a:moveTo>
                    <a:pt x="2" y="0"/>
                  </a:moveTo>
                  <a:lnTo>
                    <a:pt x="0" y="14"/>
                  </a:lnTo>
                  <a:lnTo>
                    <a:pt x="7" y="19"/>
                  </a:lnTo>
                  <a:lnTo>
                    <a:pt x="11" y="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淘宝-想搞设计PPT(倒卖必究)-182"/>
            <p:cNvSpPr/>
            <p:nvPr/>
          </p:nvSpPr>
          <p:spPr bwMode="auto">
            <a:xfrm>
              <a:off x="10871399" y="5995714"/>
              <a:ext cx="2605" cy="4499"/>
            </a:xfrm>
            <a:custGeom>
              <a:avLst/>
              <a:gdLst>
                <a:gd name="T0" fmla="*/ 2 w 11"/>
                <a:gd name="T1" fmla="*/ 0 h 19"/>
                <a:gd name="T2" fmla="*/ 0 w 11"/>
                <a:gd name="T3" fmla="*/ 14 h 19"/>
                <a:gd name="T4" fmla="*/ 7 w 11"/>
                <a:gd name="T5" fmla="*/ 19 h 19"/>
                <a:gd name="T6" fmla="*/ 11 w 11"/>
                <a:gd name="T7" fmla="*/ 3 h 19"/>
                <a:gd name="T8" fmla="*/ 2 w 1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9">
                  <a:moveTo>
                    <a:pt x="2" y="0"/>
                  </a:moveTo>
                  <a:lnTo>
                    <a:pt x="0" y="14"/>
                  </a:lnTo>
                  <a:lnTo>
                    <a:pt x="7" y="19"/>
                  </a:lnTo>
                  <a:lnTo>
                    <a:pt x="11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淘宝-想搞设计PPT(倒卖必究)-183"/>
            <p:cNvSpPr/>
            <p:nvPr/>
          </p:nvSpPr>
          <p:spPr bwMode="auto">
            <a:xfrm>
              <a:off x="10871399" y="5995714"/>
              <a:ext cx="2605" cy="4499"/>
            </a:xfrm>
            <a:custGeom>
              <a:avLst/>
              <a:gdLst>
                <a:gd name="T0" fmla="*/ 2 w 11"/>
                <a:gd name="T1" fmla="*/ 0 h 19"/>
                <a:gd name="T2" fmla="*/ 0 w 11"/>
                <a:gd name="T3" fmla="*/ 14 h 19"/>
                <a:gd name="T4" fmla="*/ 7 w 11"/>
                <a:gd name="T5" fmla="*/ 19 h 19"/>
                <a:gd name="T6" fmla="*/ 11 w 11"/>
                <a:gd name="T7" fmla="*/ 3 h 19"/>
                <a:gd name="T8" fmla="*/ 2 w 1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9">
                  <a:moveTo>
                    <a:pt x="2" y="0"/>
                  </a:moveTo>
                  <a:lnTo>
                    <a:pt x="0" y="14"/>
                  </a:lnTo>
                  <a:lnTo>
                    <a:pt x="7" y="19"/>
                  </a:lnTo>
                  <a:lnTo>
                    <a:pt x="11" y="3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淘宝-想搞设计PPT(倒卖必究)-184"/>
            <p:cNvSpPr/>
            <p:nvPr/>
          </p:nvSpPr>
          <p:spPr bwMode="auto">
            <a:xfrm>
              <a:off x="10869031" y="6004474"/>
              <a:ext cx="2841" cy="4499"/>
            </a:xfrm>
            <a:custGeom>
              <a:avLst/>
              <a:gdLst>
                <a:gd name="T0" fmla="*/ 5 w 12"/>
                <a:gd name="T1" fmla="*/ 0 h 19"/>
                <a:gd name="T2" fmla="*/ 0 w 12"/>
                <a:gd name="T3" fmla="*/ 14 h 19"/>
                <a:gd name="T4" fmla="*/ 7 w 12"/>
                <a:gd name="T5" fmla="*/ 19 h 19"/>
                <a:gd name="T6" fmla="*/ 12 w 12"/>
                <a:gd name="T7" fmla="*/ 3 h 19"/>
                <a:gd name="T8" fmla="*/ 5 w 1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5" y="0"/>
                  </a:moveTo>
                  <a:lnTo>
                    <a:pt x="0" y="14"/>
                  </a:lnTo>
                  <a:lnTo>
                    <a:pt x="7" y="19"/>
                  </a:lnTo>
                  <a:lnTo>
                    <a:pt x="12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淘宝-想搞设计PPT(倒卖必究)-185"/>
            <p:cNvSpPr/>
            <p:nvPr/>
          </p:nvSpPr>
          <p:spPr bwMode="auto">
            <a:xfrm>
              <a:off x="10869031" y="6004474"/>
              <a:ext cx="2841" cy="4499"/>
            </a:xfrm>
            <a:custGeom>
              <a:avLst/>
              <a:gdLst>
                <a:gd name="T0" fmla="*/ 5 w 12"/>
                <a:gd name="T1" fmla="*/ 0 h 19"/>
                <a:gd name="T2" fmla="*/ 0 w 12"/>
                <a:gd name="T3" fmla="*/ 14 h 19"/>
                <a:gd name="T4" fmla="*/ 7 w 12"/>
                <a:gd name="T5" fmla="*/ 19 h 19"/>
                <a:gd name="T6" fmla="*/ 12 w 12"/>
                <a:gd name="T7" fmla="*/ 3 h 19"/>
                <a:gd name="T8" fmla="*/ 5 w 1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5" y="0"/>
                  </a:moveTo>
                  <a:lnTo>
                    <a:pt x="0" y="14"/>
                  </a:lnTo>
                  <a:lnTo>
                    <a:pt x="7" y="19"/>
                  </a:lnTo>
                  <a:lnTo>
                    <a:pt x="12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淘宝-想搞设计PPT(倒卖必究)-186"/>
            <p:cNvSpPr/>
            <p:nvPr/>
          </p:nvSpPr>
          <p:spPr bwMode="auto">
            <a:xfrm>
              <a:off x="10866900" y="6013472"/>
              <a:ext cx="2841" cy="3788"/>
            </a:xfrm>
            <a:custGeom>
              <a:avLst/>
              <a:gdLst>
                <a:gd name="T0" fmla="*/ 5 w 12"/>
                <a:gd name="T1" fmla="*/ 0 h 16"/>
                <a:gd name="T2" fmla="*/ 0 w 12"/>
                <a:gd name="T3" fmla="*/ 14 h 16"/>
                <a:gd name="T4" fmla="*/ 9 w 12"/>
                <a:gd name="T5" fmla="*/ 16 h 16"/>
                <a:gd name="T6" fmla="*/ 12 w 12"/>
                <a:gd name="T7" fmla="*/ 2 h 16"/>
                <a:gd name="T8" fmla="*/ 5 w 12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6">
                  <a:moveTo>
                    <a:pt x="5" y="0"/>
                  </a:moveTo>
                  <a:lnTo>
                    <a:pt x="0" y="14"/>
                  </a:lnTo>
                  <a:lnTo>
                    <a:pt x="9" y="16"/>
                  </a:lnTo>
                  <a:lnTo>
                    <a:pt x="1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淘宝-想搞设计PPT(倒卖必究)-187"/>
            <p:cNvSpPr/>
            <p:nvPr/>
          </p:nvSpPr>
          <p:spPr bwMode="auto">
            <a:xfrm>
              <a:off x="10866900" y="6013472"/>
              <a:ext cx="2841" cy="3788"/>
            </a:xfrm>
            <a:custGeom>
              <a:avLst/>
              <a:gdLst>
                <a:gd name="T0" fmla="*/ 5 w 12"/>
                <a:gd name="T1" fmla="*/ 0 h 16"/>
                <a:gd name="T2" fmla="*/ 0 w 12"/>
                <a:gd name="T3" fmla="*/ 14 h 16"/>
                <a:gd name="T4" fmla="*/ 9 w 12"/>
                <a:gd name="T5" fmla="*/ 16 h 16"/>
                <a:gd name="T6" fmla="*/ 12 w 12"/>
                <a:gd name="T7" fmla="*/ 2 h 16"/>
                <a:gd name="T8" fmla="*/ 5 w 12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6">
                  <a:moveTo>
                    <a:pt x="5" y="0"/>
                  </a:moveTo>
                  <a:lnTo>
                    <a:pt x="0" y="14"/>
                  </a:lnTo>
                  <a:lnTo>
                    <a:pt x="9" y="16"/>
                  </a:lnTo>
                  <a:lnTo>
                    <a:pt x="12" y="2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淘宝-想搞设计PPT(倒卖必究)-188"/>
            <p:cNvSpPr/>
            <p:nvPr/>
          </p:nvSpPr>
          <p:spPr bwMode="auto">
            <a:xfrm>
              <a:off x="10865243" y="6022232"/>
              <a:ext cx="2131" cy="3788"/>
            </a:xfrm>
            <a:custGeom>
              <a:avLst/>
              <a:gdLst>
                <a:gd name="T0" fmla="*/ 2 w 9"/>
                <a:gd name="T1" fmla="*/ 0 h 16"/>
                <a:gd name="T2" fmla="*/ 0 w 9"/>
                <a:gd name="T3" fmla="*/ 14 h 16"/>
                <a:gd name="T4" fmla="*/ 7 w 9"/>
                <a:gd name="T5" fmla="*/ 16 h 16"/>
                <a:gd name="T6" fmla="*/ 9 w 9"/>
                <a:gd name="T7" fmla="*/ 2 h 16"/>
                <a:gd name="T8" fmla="*/ 2 w 9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lnTo>
                    <a:pt x="0" y="14"/>
                  </a:lnTo>
                  <a:lnTo>
                    <a:pt x="7" y="16"/>
                  </a:lnTo>
                  <a:lnTo>
                    <a:pt x="9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淘宝-想搞设计PPT(倒卖必究)-189"/>
            <p:cNvSpPr/>
            <p:nvPr/>
          </p:nvSpPr>
          <p:spPr bwMode="auto">
            <a:xfrm>
              <a:off x="10865243" y="6022232"/>
              <a:ext cx="2131" cy="3788"/>
            </a:xfrm>
            <a:custGeom>
              <a:avLst/>
              <a:gdLst>
                <a:gd name="T0" fmla="*/ 2 w 9"/>
                <a:gd name="T1" fmla="*/ 0 h 16"/>
                <a:gd name="T2" fmla="*/ 0 w 9"/>
                <a:gd name="T3" fmla="*/ 14 h 16"/>
                <a:gd name="T4" fmla="*/ 7 w 9"/>
                <a:gd name="T5" fmla="*/ 16 h 16"/>
                <a:gd name="T6" fmla="*/ 9 w 9"/>
                <a:gd name="T7" fmla="*/ 2 h 16"/>
                <a:gd name="T8" fmla="*/ 2 w 9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lnTo>
                    <a:pt x="0" y="14"/>
                  </a:lnTo>
                  <a:lnTo>
                    <a:pt x="7" y="16"/>
                  </a:lnTo>
                  <a:lnTo>
                    <a:pt x="9" y="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淘宝-想搞设计PPT(倒卖必究)-190"/>
            <p:cNvSpPr/>
            <p:nvPr/>
          </p:nvSpPr>
          <p:spPr bwMode="auto">
            <a:xfrm>
              <a:off x="10875661" y="5972747"/>
              <a:ext cx="3788" cy="7577"/>
            </a:xfrm>
            <a:custGeom>
              <a:avLst/>
              <a:gdLst>
                <a:gd name="T0" fmla="*/ 7 w 16"/>
                <a:gd name="T1" fmla="*/ 0 h 32"/>
                <a:gd name="T2" fmla="*/ 0 w 16"/>
                <a:gd name="T3" fmla="*/ 28 h 32"/>
                <a:gd name="T4" fmla="*/ 9 w 16"/>
                <a:gd name="T5" fmla="*/ 32 h 32"/>
                <a:gd name="T6" fmla="*/ 16 w 16"/>
                <a:gd name="T7" fmla="*/ 2 h 32"/>
                <a:gd name="T8" fmla="*/ 7 w 1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2">
                  <a:moveTo>
                    <a:pt x="7" y="0"/>
                  </a:moveTo>
                  <a:lnTo>
                    <a:pt x="0" y="28"/>
                  </a:lnTo>
                  <a:lnTo>
                    <a:pt x="9" y="32"/>
                  </a:lnTo>
                  <a:lnTo>
                    <a:pt x="16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淘宝-想搞设计PPT(倒卖必究)-191"/>
            <p:cNvSpPr/>
            <p:nvPr/>
          </p:nvSpPr>
          <p:spPr bwMode="auto">
            <a:xfrm>
              <a:off x="10875661" y="5972747"/>
              <a:ext cx="3788" cy="7577"/>
            </a:xfrm>
            <a:custGeom>
              <a:avLst/>
              <a:gdLst>
                <a:gd name="T0" fmla="*/ 7 w 16"/>
                <a:gd name="T1" fmla="*/ 0 h 32"/>
                <a:gd name="T2" fmla="*/ 0 w 16"/>
                <a:gd name="T3" fmla="*/ 28 h 32"/>
                <a:gd name="T4" fmla="*/ 9 w 16"/>
                <a:gd name="T5" fmla="*/ 32 h 32"/>
                <a:gd name="T6" fmla="*/ 16 w 16"/>
                <a:gd name="T7" fmla="*/ 2 h 32"/>
                <a:gd name="T8" fmla="*/ 7 w 1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2">
                  <a:moveTo>
                    <a:pt x="7" y="0"/>
                  </a:moveTo>
                  <a:lnTo>
                    <a:pt x="0" y="28"/>
                  </a:lnTo>
                  <a:lnTo>
                    <a:pt x="9" y="32"/>
                  </a:lnTo>
                  <a:lnTo>
                    <a:pt x="16" y="2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淘宝-想搞设计PPT(倒卖必究)-192"/>
            <p:cNvSpPr/>
            <p:nvPr/>
          </p:nvSpPr>
          <p:spPr bwMode="auto">
            <a:xfrm>
              <a:off x="10861454" y="6035255"/>
              <a:ext cx="2605" cy="7340"/>
            </a:xfrm>
            <a:custGeom>
              <a:avLst/>
              <a:gdLst>
                <a:gd name="T0" fmla="*/ 4 w 11"/>
                <a:gd name="T1" fmla="*/ 0 h 31"/>
                <a:gd name="T2" fmla="*/ 0 w 11"/>
                <a:gd name="T3" fmla="*/ 28 h 31"/>
                <a:gd name="T4" fmla="*/ 4 w 11"/>
                <a:gd name="T5" fmla="*/ 31 h 31"/>
                <a:gd name="T6" fmla="*/ 11 w 11"/>
                <a:gd name="T7" fmla="*/ 3 h 31"/>
                <a:gd name="T8" fmla="*/ 4 w 11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1">
                  <a:moveTo>
                    <a:pt x="4" y="0"/>
                  </a:moveTo>
                  <a:lnTo>
                    <a:pt x="0" y="28"/>
                  </a:lnTo>
                  <a:lnTo>
                    <a:pt x="4" y="31"/>
                  </a:lnTo>
                  <a:lnTo>
                    <a:pt x="11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淘宝-想搞设计PPT(倒卖必究)-193"/>
            <p:cNvSpPr/>
            <p:nvPr/>
          </p:nvSpPr>
          <p:spPr bwMode="auto">
            <a:xfrm>
              <a:off x="10861454" y="6035255"/>
              <a:ext cx="2605" cy="7340"/>
            </a:xfrm>
            <a:custGeom>
              <a:avLst/>
              <a:gdLst>
                <a:gd name="T0" fmla="*/ 4 w 11"/>
                <a:gd name="T1" fmla="*/ 0 h 31"/>
                <a:gd name="T2" fmla="*/ 0 w 11"/>
                <a:gd name="T3" fmla="*/ 28 h 31"/>
                <a:gd name="T4" fmla="*/ 4 w 11"/>
                <a:gd name="T5" fmla="*/ 31 h 31"/>
                <a:gd name="T6" fmla="*/ 11 w 11"/>
                <a:gd name="T7" fmla="*/ 3 h 31"/>
                <a:gd name="T8" fmla="*/ 4 w 11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1">
                  <a:moveTo>
                    <a:pt x="4" y="0"/>
                  </a:moveTo>
                  <a:lnTo>
                    <a:pt x="0" y="28"/>
                  </a:lnTo>
                  <a:lnTo>
                    <a:pt x="4" y="31"/>
                  </a:lnTo>
                  <a:lnTo>
                    <a:pt x="11" y="3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淘宝-想搞设计PPT(倒卖必究)-194"/>
            <p:cNvSpPr/>
            <p:nvPr/>
          </p:nvSpPr>
          <p:spPr bwMode="auto">
            <a:xfrm>
              <a:off x="10858613" y="6041884"/>
              <a:ext cx="3788" cy="11128"/>
            </a:xfrm>
            <a:custGeom>
              <a:avLst/>
              <a:gdLst>
                <a:gd name="T0" fmla="*/ 9 w 16"/>
                <a:gd name="T1" fmla="*/ 0 h 47"/>
                <a:gd name="T2" fmla="*/ 0 w 16"/>
                <a:gd name="T3" fmla="*/ 44 h 47"/>
                <a:gd name="T4" fmla="*/ 7 w 16"/>
                <a:gd name="T5" fmla="*/ 47 h 47"/>
                <a:gd name="T6" fmla="*/ 16 w 16"/>
                <a:gd name="T7" fmla="*/ 3 h 47"/>
                <a:gd name="T8" fmla="*/ 9 w 16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7">
                  <a:moveTo>
                    <a:pt x="9" y="0"/>
                  </a:moveTo>
                  <a:lnTo>
                    <a:pt x="0" y="44"/>
                  </a:lnTo>
                  <a:lnTo>
                    <a:pt x="7" y="47"/>
                  </a:lnTo>
                  <a:lnTo>
                    <a:pt x="16" y="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淘宝-想搞设计PPT(倒卖必究)-195"/>
            <p:cNvSpPr/>
            <p:nvPr/>
          </p:nvSpPr>
          <p:spPr bwMode="auto">
            <a:xfrm>
              <a:off x="10858613" y="6041884"/>
              <a:ext cx="3788" cy="11128"/>
            </a:xfrm>
            <a:custGeom>
              <a:avLst/>
              <a:gdLst>
                <a:gd name="T0" fmla="*/ 9 w 16"/>
                <a:gd name="T1" fmla="*/ 0 h 47"/>
                <a:gd name="T2" fmla="*/ 0 w 16"/>
                <a:gd name="T3" fmla="*/ 44 h 47"/>
                <a:gd name="T4" fmla="*/ 7 w 16"/>
                <a:gd name="T5" fmla="*/ 47 h 47"/>
                <a:gd name="T6" fmla="*/ 16 w 16"/>
                <a:gd name="T7" fmla="*/ 3 h 47"/>
                <a:gd name="T8" fmla="*/ 9 w 16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7">
                  <a:moveTo>
                    <a:pt x="9" y="0"/>
                  </a:moveTo>
                  <a:lnTo>
                    <a:pt x="0" y="44"/>
                  </a:lnTo>
                  <a:lnTo>
                    <a:pt x="7" y="47"/>
                  </a:lnTo>
                  <a:lnTo>
                    <a:pt x="16" y="3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淘宝-想搞设计PPT(倒卖必究)-196"/>
            <p:cNvSpPr/>
            <p:nvPr/>
          </p:nvSpPr>
          <p:spPr bwMode="auto">
            <a:xfrm>
              <a:off x="10860744" y="6041884"/>
              <a:ext cx="1657" cy="710"/>
            </a:xfrm>
            <a:custGeom>
              <a:avLst/>
              <a:gdLst>
                <a:gd name="T0" fmla="*/ 3 w 7"/>
                <a:gd name="T1" fmla="*/ 0 h 3"/>
                <a:gd name="T2" fmla="*/ 0 w 7"/>
                <a:gd name="T3" fmla="*/ 0 h 3"/>
                <a:gd name="T4" fmla="*/ 7 w 7"/>
                <a:gd name="T5" fmla="*/ 3 h 3"/>
                <a:gd name="T6" fmla="*/ 7 w 7"/>
                <a:gd name="T7" fmla="*/ 3 h 3"/>
                <a:gd name="T8" fmla="*/ 3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3" y="0"/>
                  </a:moveTo>
                  <a:lnTo>
                    <a:pt x="0" y="0"/>
                  </a:lnTo>
                  <a:lnTo>
                    <a:pt x="7" y="3"/>
                  </a:lnTo>
                  <a:lnTo>
                    <a:pt x="7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淘宝-想搞设计PPT(倒卖必究)-197"/>
            <p:cNvSpPr/>
            <p:nvPr/>
          </p:nvSpPr>
          <p:spPr bwMode="auto">
            <a:xfrm>
              <a:off x="10860744" y="6041884"/>
              <a:ext cx="1657" cy="710"/>
            </a:xfrm>
            <a:custGeom>
              <a:avLst/>
              <a:gdLst>
                <a:gd name="T0" fmla="*/ 3 w 7"/>
                <a:gd name="T1" fmla="*/ 0 h 3"/>
                <a:gd name="T2" fmla="*/ 0 w 7"/>
                <a:gd name="T3" fmla="*/ 0 h 3"/>
                <a:gd name="T4" fmla="*/ 7 w 7"/>
                <a:gd name="T5" fmla="*/ 3 h 3"/>
                <a:gd name="T6" fmla="*/ 7 w 7"/>
                <a:gd name="T7" fmla="*/ 3 h 3"/>
                <a:gd name="T8" fmla="*/ 3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3" y="0"/>
                  </a:moveTo>
                  <a:lnTo>
                    <a:pt x="0" y="0"/>
                  </a:lnTo>
                  <a:lnTo>
                    <a:pt x="7" y="3"/>
                  </a:lnTo>
                  <a:lnTo>
                    <a:pt x="7" y="3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淘宝-想搞设计PPT(倒卖必究)-198"/>
            <p:cNvSpPr/>
            <p:nvPr/>
          </p:nvSpPr>
          <p:spPr bwMode="auto">
            <a:xfrm>
              <a:off x="10861454" y="6041884"/>
              <a:ext cx="947" cy="710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0 h 3"/>
                <a:gd name="T4" fmla="*/ 4 w 4"/>
                <a:gd name="T5" fmla="*/ 3 h 3"/>
                <a:gd name="T6" fmla="*/ 4 w 4"/>
                <a:gd name="T7" fmla="*/ 3 h 3"/>
                <a:gd name="T8" fmla="*/ 0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4" y="3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淘宝-想搞设计PPT(倒卖必究)-199"/>
            <p:cNvSpPr/>
            <p:nvPr/>
          </p:nvSpPr>
          <p:spPr bwMode="auto">
            <a:xfrm>
              <a:off x="10861454" y="6041884"/>
              <a:ext cx="947" cy="710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0 h 3"/>
                <a:gd name="T4" fmla="*/ 4 w 4"/>
                <a:gd name="T5" fmla="*/ 3 h 3"/>
                <a:gd name="T6" fmla="*/ 4 w 4"/>
                <a:gd name="T7" fmla="*/ 3 h 3"/>
                <a:gd name="T8" fmla="*/ 0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4" y="3"/>
                  </a:lnTo>
                  <a:lnTo>
                    <a:pt x="4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淘宝-想搞设计PPT(倒卖必究)-200"/>
            <p:cNvSpPr/>
            <p:nvPr/>
          </p:nvSpPr>
          <p:spPr bwMode="auto">
            <a:xfrm>
              <a:off x="10892708" y="5903373"/>
              <a:ext cx="3315" cy="13733"/>
            </a:xfrm>
            <a:custGeom>
              <a:avLst/>
              <a:gdLst>
                <a:gd name="T0" fmla="*/ 3 w 6"/>
                <a:gd name="T1" fmla="*/ 0 h 25"/>
                <a:gd name="T2" fmla="*/ 0 w 6"/>
                <a:gd name="T3" fmla="*/ 13 h 25"/>
                <a:gd name="T4" fmla="*/ 0 w 6"/>
                <a:gd name="T5" fmla="*/ 19 h 25"/>
                <a:gd name="T6" fmla="*/ 1 w 6"/>
                <a:gd name="T7" fmla="*/ 25 h 25"/>
                <a:gd name="T8" fmla="*/ 6 w 6"/>
                <a:gd name="T9" fmla="*/ 5 h 25"/>
                <a:gd name="T10" fmla="*/ 3 w 6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5">
                  <a:moveTo>
                    <a:pt x="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3"/>
                    <a:pt x="1" y="2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3"/>
                    <a:pt x="4" y="2"/>
                    <a:pt x="3" y="0"/>
                  </a:cubicBezTo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淘宝-想搞设计PPT(倒卖必究)-201"/>
            <p:cNvSpPr/>
            <p:nvPr/>
          </p:nvSpPr>
          <p:spPr bwMode="auto">
            <a:xfrm>
              <a:off x="10894366" y="5785225"/>
              <a:ext cx="30780" cy="120990"/>
            </a:xfrm>
            <a:custGeom>
              <a:avLst/>
              <a:gdLst>
                <a:gd name="T0" fmla="*/ 50 w 56"/>
                <a:gd name="T1" fmla="*/ 0 h 220"/>
                <a:gd name="T2" fmla="*/ 0 w 56"/>
                <a:gd name="T3" fmla="*/ 210 h 220"/>
                <a:gd name="T4" fmla="*/ 1 w 56"/>
                <a:gd name="T5" fmla="*/ 210 h 220"/>
                <a:gd name="T6" fmla="*/ 1 w 56"/>
                <a:gd name="T7" fmla="*/ 210 h 220"/>
                <a:gd name="T8" fmla="*/ 1 w 56"/>
                <a:gd name="T9" fmla="*/ 210 h 220"/>
                <a:gd name="T10" fmla="*/ 0 w 56"/>
                <a:gd name="T11" fmla="*/ 215 h 220"/>
                <a:gd name="T12" fmla="*/ 3 w 56"/>
                <a:gd name="T13" fmla="*/ 220 h 220"/>
                <a:gd name="T14" fmla="*/ 56 w 56"/>
                <a:gd name="T15" fmla="*/ 2 h 220"/>
                <a:gd name="T16" fmla="*/ 50 w 56"/>
                <a:gd name="T1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220">
                  <a:moveTo>
                    <a:pt x="50" y="0"/>
                  </a:moveTo>
                  <a:cubicBezTo>
                    <a:pt x="0" y="210"/>
                    <a:pt x="0" y="210"/>
                    <a:pt x="0" y="210"/>
                  </a:cubicBezTo>
                  <a:cubicBezTo>
                    <a:pt x="0" y="210"/>
                    <a:pt x="1" y="210"/>
                    <a:pt x="1" y="210"/>
                  </a:cubicBezTo>
                  <a:cubicBezTo>
                    <a:pt x="1" y="210"/>
                    <a:pt x="1" y="210"/>
                    <a:pt x="1" y="210"/>
                  </a:cubicBezTo>
                  <a:cubicBezTo>
                    <a:pt x="1" y="210"/>
                    <a:pt x="1" y="210"/>
                    <a:pt x="1" y="210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1" y="217"/>
                    <a:pt x="2" y="218"/>
                    <a:pt x="3" y="220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淘宝-想搞设计PPT(倒卖必究)-202"/>
            <p:cNvSpPr/>
            <p:nvPr/>
          </p:nvSpPr>
          <p:spPr bwMode="auto">
            <a:xfrm>
              <a:off x="10926330" y="5686254"/>
              <a:ext cx="21546" cy="81449"/>
            </a:xfrm>
            <a:custGeom>
              <a:avLst/>
              <a:gdLst>
                <a:gd name="T0" fmla="*/ 34 w 39"/>
                <a:gd name="T1" fmla="*/ 0 h 148"/>
                <a:gd name="T2" fmla="*/ 0 w 39"/>
                <a:gd name="T3" fmla="*/ 146 h 148"/>
                <a:gd name="T4" fmla="*/ 6 w 39"/>
                <a:gd name="T5" fmla="*/ 148 h 148"/>
                <a:gd name="T6" fmla="*/ 38 w 39"/>
                <a:gd name="T7" fmla="*/ 14 h 148"/>
                <a:gd name="T8" fmla="*/ 35 w 39"/>
                <a:gd name="T9" fmla="*/ 2 h 148"/>
                <a:gd name="T10" fmla="*/ 34 w 39"/>
                <a:gd name="T11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48">
                  <a:moveTo>
                    <a:pt x="34" y="0"/>
                  </a:moveTo>
                  <a:cubicBezTo>
                    <a:pt x="0" y="146"/>
                    <a:pt x="0" y="146"/>
                    <a:pt x="0" y="146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9" y="10"/>
                    <a:pt x="38" y="5"/>
                    <a:pt x="35" y="2"/>
                  </a:cubicBezTo>
                  <a:cubicBezTo>
                    <a:pt x="35" y="1"/>
                    <a:pt x="34" y="1"/>
                    <a:pt x="34" y="0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淘宝-想搞设计PPT(倒卖必究)-203"/>
            <p:cNvSpPr/>
            <p:nvPr/>
          </p:nvSpPr>
          <p:spPr bwMode="auto">
            <a:xfrm>
              <a:off x="10921831" y="5766520"/>
              <a:ext cx="7814" cy="19889"/>
            </a:xfrm>
            <a:custGeom>
              <a:avLst/>
              <a:gdLst>
                <a:gd name="T0" fmla="*/ 19 w 33"/>
                <a:gd name="T1" fmla="*/ 0 h 84"/>
                <a:gd name="T2" fmla="*/ 0 w 33"/>
                <a:gd name="T3" fmla="*/ 79 h 84"/>
                <a:gd name="T4" fmla="*/ 14 w 33"/>
                <a:gd name="T5" fmla="*/ 84 h 84"/>
                <a:gd name="T6" fmla="*/ 33 w 33"/>
                <a:gd name="T7" fmla="*/ 5 h 84"/>
                <a:gd name="T8" fmla="*/ 19 w 33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4">
                  <a:moveTo>
                    <a:pt x="19" y="0"/>
                  </a:moveTo>
                  <a:lnTo>
                    <a:pt x="0" y="79"/>
                  </a:lnTo>
                  <a:lnTo>
                    <a:pt x="14" y="84"/>
                  </a:lnTo>
                  <a:lnTo>
                    <a:pt x="33" y="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淘宝-想搞设计PPT(倒卖必究)-204"/>
            <p:cNvSpPr/>
            <p:nvPr/>
          </p:nvSpPr>
          <p:spPr bwMode="auto">
            <a:xfrm>
              <a:off x="10921831" y="5766520"/>
              <a:ext cx="7814" cy="19889"/>
            </a:xfrm>
            <a:custGeom>
              <a:avLst/>
              <a:gdLst>
                <a:gd name="T0" fmla="*/ 19 w 33"/>
                <a:gd name="T1" fmla="*/ 0 h 84"/>
                <a:gd name="T2" fmla="*/ 0 w 33"/>
                <a:gd name="T3" fmla="*/ 79 h 84"/>
                <a:gd name="T4" fmla="*/ 14 w 33"/>
                <a:gd name="T5" fmla="*/ 84 h 84"/>
                <a:gd name="T6" fmla="*/ 33 w 33"/>
                <a:gd name="T7" fmla="*/ 5 h 84"/>
                <a:gd name="T8" fmla="*/ 19 w 33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4">
                  <a:moveTo>
                    <a:pt x="19" y="0"/>
                  </a:moveTo>
                  <a:lnTo>
                    <a:pt x="0" y="79"/>
                  </a:lnTo>
                  <a:lnTo>
                    <a:pt x="14" y="84"/>
                  </a:lnTo>
                  <a:lnTo>
                    <a:pt x="33" y="5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淘宝-想搞设计PPT(倒卖必究)-205"/>
            <p:cNvSpPr/>
            <p:nvPr/>
          </p:nvSpPr>
          <p:spPr bwMode="auto">
            <a:xfrm>
              <a:off x="10818362" y="6206913"/>
              <a:ext cx="4025" cy="7577"/>
            </a:xfrm>
            <a:custGeom>
              <a:avLst/>
              <a:gdLst>
                <a:gd name="T0" fmla="*/ 7 w 7"/>
                <a:gd name="T1" fmla="*/ 0 h 14"/>
                <a:gd name="T2" fmla="*/ 6 w 7"/>
                <a:gd name="T3" fmla="*/ 1 h 14"/>
                <a:gd name="T4" fmla="*/ 0 w 7"/>
                <a:gd name="T5" fmla="*/ 14 h 14"/>
                <a:gd name="T6" fmla="*/ 7 w 7"/>
                <a:gd name="T7" fmla="*/ 4 h 14"/>
                <a:gd name="T8" fmla="*/ 7 w 7"/>
                <a:gd name="T9" fmla="*/ 2 h 14"/>
                <a:gd name="T10" fmla="*/ 7 w 7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4">
                  <a:moveTo>
                    <a:pt x="7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5" y="6"/>
                    <a:pt x="3" y="10"/>
                    <a:pt x="0" y="14"/>
                  </a:cubicBezTo>
                  <a:cubicBezTo>
                    <a:pt x="4" y="11"/>
                    <a:pt x="6" y="8"/>
                    <a:pt x="7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0"/>
                    <a:pt x="7" y="0"/>
                  </a:cubicBezTo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淘宝-想搞设计PPT(倒卖必究)-206"/>
            <p:cNvSpPr/>
            <p:nvPr/>
          </p:nvSpPr>
          <p:spPr bwMode="auto">
            <a:xfrm>
              <a:off x="10726495" y="5602201"/>
              <a:ext cx="227300" cy="630047"/>
            </a:xfrm>
            <a:custGeom>
              <a:avLst/>
              <a:gdLst>
                <a:gd name="T0" fmla="*/ 237 w 413"/>
                <a:gd name="T1" fmla="*/ 55 h 1146"/>
                <a:gd name="T2" fmla="*/ 1 w 413"/>
                <a:gd name="T3" fmla="*/ 1068 h 1146"/>
                <a:gd name="T4" fmla="*/ 4 w 413"/>
                <a:gd name="T5" fmla="*/ 1081 h 1146"/>
                <a:gd name="T6" fmla="*/ 150 w 413"/>
                <a:gd name="T7" fmla="*/ 1125 h 1146"/>
                <a:gd name="T8" fmla="*/ 173 w 413"/>
                <a:gd name="T9" fmla="*/ 1101 h 1146"/>
                <a:gd name="T10" fmla="*/ 412 w 413"/>
                <a:gd name="T11" fmla="*/ 90 h 1146"/>
                <a:gd name="T12" fmla="*/ 409 w 413"/>
                <a:gd name="T13" fmla="*/ 78 h 1146"/>
                <a:gd name="T14" fmla="*/ 245 w 413"/>
                <a:gd name="T15" fmla="*/ 45 h 1146"/>
                <a:gd name="T16" fmla="*/ 237 w 413"/>
                <a:gd name="T17" fmla="*/ 55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3" h="1146">
                  <a:moveTo>
                    <a:pt x="237" y="55"/>
                  </a:moveTo>
                  <a:cubicBezTo>
                    <a:pt x="1" y="1068"/>
                    <a:pt x="1" y="1068"/>
                    <a:pt x="1" y="1068"/>
                  </a:cubicBezTo>
                  <a:cubicBezTo>
                    <a:pt x="0" y="1073"/>
                    <a:pt x="1" y="1077"/>
                    <a:pt x="4" y="1081"/>
                  </a:cubicBezTo>
                  <a:cubicBezTo>
                    <a:pt x="19" y="1098"/>
                    <a:pt x="69" y="1146"/>
                    <a:pt x="150" y="1125"/>
                  </a:cubicBezTo>
                  <a:cubicBezTo>
                    <a:pt x="161" y="1122"/>
                    <a:pt x="171" y="1113"/>
                    <a:pt x="173" y="1101"/>
                  </a:cubicBezTo>
                  <a:cubicBezTo>
                    <a:pt x="412" y="90"/>
                    <a:pt x="412" y="90"/>
                    <a:pt x="412" y="90"/>
                  </a:cubicBezTo>
                  <a:cubicBezTo>
                    <a:pt x="413" y="86"/>
                    <a:pt x="412" y="81"/>
                    <a:pt x="409" y="78"/>
                  </a:cubicBezTo>
                  <a:cubicBezTo>
                    <a:pt x="393" y="58"/>
                    <a:pt x="334" y="0"/>
                    <a:pt x="245" y="45"/>
                  </a:cubicBezTo>
                  <a:cubicBezTo>
                    <a:pt x="241" y="47"/>
                    <a:pt x="238" y="51"/>
                    <a:pt x="237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淘宝-想搞设计PPT(倒卖必究)-207"/>
            <p:cNvSpPr/>
            <p:nvPr/>
          </p:nvSpPr>
          <p:spPr bwMode="auto">
            <a:xfrm>
              <a:off x="10799657" y="5621379"/>
              <a:ext cx="119569" cy="282704"/>
            </a:xfrm>
            <a:custGeom>
              <a:avLst/>
              <a:gdLst>
                <a:gd name="T0" fmla="*/ 177 w 217"/>
                <a:gd name="T1" fmla="*/ 0 h 514"/>
                <a:gd name="T2" fmla="*/ 114 w 217"/>
                <a:gd name="T3" fmla="*/ 12 h 514"/>
                <a:gd name="T4" fmla="*/ 104 w 217"/>
                <a:gd name="T5" fmla="*/ 22 h 514"/>
                <a:gd name="T6" fmla="*/ 0 w 217"/>
                <a:gd name="T7" fmla="*/ 468 h 514"/>
                <a:gd name="T8" fmla="*/ 80 w 217"/>
                <a:gd name="T9" fmla="*/ 514 h 514"/>
                <a:gd name="T10" fmla="*/ 208 w 217"/>
                <a:gd name="T11" fmla="*/ 36 h 514"/>
                <a:gd name="T12" fmla="*/ 191 w 217"/>
                <a:gd name="T13" fmla="*/ 1 h 514"/>
                <a:gd name="T14" fmla="*/ 177 w 217"/>
                <a:gd name="T15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514">
                  <a:moveTo>
                    <a:pt x="177" y="0"/>
                  </a:moveTo>
                  <a:cubicBezTo>
                    <a:pt x="153" y="0"/>
                    <a:pt x="127" y="10"/>
                    <a:pt x="114" y="12"/>
                  </a:cubicBezTo>
                  <a:cubicBezTo>
                    <a:pt x="109" y="13"/>
                    <a:pt x="105" y="17"/>
                    <a:pt x="104" y="22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4" y="475"/>
                    <a:pt x="26" y="505"/>
                    <a:pt x="80" y="514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17" y="10"/>
                    <a:pt x="203" y="3"/>
                    <a:pt x="191" y="1"/>
                  </a:cubicBezTo>
                  <a:cubicBezTo>
                    <a:pt x="186" y="0"/>
                    <a:pt x="182" y="0"/>
                    <a:pt x="177" y="0"/>
                  </a:cubicBezTo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淘宝-想搞设计PPT(倒卖必究)-208"/>
            <p:cNvSpPr/>
            <p:nvPr/>
          </p:nvSpPr>
          <p:spPr bwMode="auto">
            <a:xfrm>
              <a:off x="10726495" y="5995240"/>
              <a:ext cx="45697" cy="197467"/>
            </a:xfrm>
            <a:custGeom>
              <a:avLst/>
              <a:gdLst>
                <a:gd name="T0" fmla="*/ 15 w 83"/>
                <a:gd name="T1" fmla="*/ 292 h 359"/>
                <a:gd name="T2" fmla="*/ 1 w 83"/>
                <a:gd name="T3" fmla="*/ 353 h 359"/>
                <a:gd name="T4" fmla="*/ 1 w 83"/>
                <a:gd name="T5" fmla="*/ 359 h 359"/>
                <a:gd name="T6" fmla="*/ 1 w 83"/>
                <a:gd name="T7" fmla="*/ 359 h 359"/>
                <a:gd name="T8" fmla="*/ 1 w 83"/>
                <a:gd name="T9" fmla="*/ 353 h 359"/>
                <a:gd name="T10" fmla="*/ 15 w 83"/>
                <a:gd name="T11" fmla="*/ 292 h 359"/>
                <a:gd name="T12" fmla="*/ 15 w 83"/>
                <a:gd name="T13" fmla="*/ 292 h 359"/>
                <a:gd name="T14" fmla="*/ 41 w 83"/>
                <a:gd name="T15" fmla="*/ 181 h 359"/>
                <a:gd name="T16" fmla="*/ 20 w 83"/>
                <a:gd name="T17" fmla="*/ 269 h 359"/>
                <a:gd name="T18" fmla="*/ 20 w 83"/>
                <a:gd name="T19" fmla="*/ 269 h 359"/>
                <a:gd name="T20" fmla="*/ 41 w 83"/>
                <a:gd name="T21" fmla="*/ 181 h 359"/>
                <a:gd name="T22" fmla="*/ 41 w 83"/>
                <a:gd name="T23" fmla="*/ 181 h 359"/>
                <a:gd name="T24" fmla="*/ 83 w 83"/>
                <a:gd name="T25" fmla="*/ 0 h 359"/>
                <a:gd name="T26" fmla="*/ 62 w 83"/>
                <a:gd name="T27" fmla="*/ 91 h 359"/>
                <a:gd name="T28" fmla="*/ 62 w 83"/>
                <a:gd name="T29" fmla="*/ 91 h 359"/>
                <a:gd name="T30" fmla="*/ 83 w 83"/>
                <a:gd name="T3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359">
                  <a:moveTo>
                    <a:pt x="15" y="292"/>
                  </a:moveTo>
                  <a:cubicBezTo>
                    <a:pt x="1" y="353"/>
                    <a:pt x="1" y="353"/>
                    <a:pt x="1" y="353"/>
                  </a:cubicBezTo>
                  <a:cubicBezTo>
                    <a:pt x="0" y="355"/>
                    <a:pt x="0" y="357"/>
                    <a:pt x="1" y="359"/>
                  </a:cubicBezTo>
                  <a:cubicBezTo>
                    <a:pt x="1" y="359"/>
                    <a:pt x="1" y="359"/>
                    <a:pt x="1" y="359"/>
                  </a:cubicBezTo>
                  <a:cubicBezTo>
                    <a:pt x="0" y="357"/>
                    <a:pt x="0" y="355"/>
                    <a:pt x="1" y="353"/>
                  </a:cubicBezTo>
                  <a:cubicBezTo>
                    <a:pt x="15" y="292"/>
                    <a:pt x="15" y="292"/>
                    <a:pt x="15" y="292"/>
                  </a:cubicBezTo>
                  <a:cubicBezTo>
                    <a:pt x="15" y="292"/>
                    <a:pt x="15" y="292"/>
                    <a:pt x="15" y="292"/>
                  </a:cubicBezTo>
                  <a:moveTo>
                    <a:pt x="41" y="181"/>
                  </a:moveTo>
                  <a:cubicBezTo>
                    <a:pt x="20" y="269"/>
                    <a:pt x="20" y="269"/>
                    <a:pt x="20" y="269"/>
                  </a:cubicBezTo>
                  <a:cubicBezTo>
                    <a:pt x="20" y="269"/>
                    <a:pt x="20" y="269"/>
                    <a:pt x="20" y="269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1" y="181"/>
                    <a:pt x="41" y="181"/>
                    <a:pt x="41" y="181"/>
                  </a:cubicBezTo>
                  <a:moveTo>
                    <a:pt x="83" y="0"/>
                  </a:moveTo>
                  <a:cubicBezTo>
                    <a:pt x="62" y="91"/>
                    <a:pt x="62" y="91"/>
                    <a:pt x="62" y="91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83" y="0"/>
                    <a:pt x="83" y="0"/>
                    <a:pt x="83" y="0"/>
                  </a:cubicBezTo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淘宝-想搞设计PPT(倒卖必究)-209"/>
            <p:cNvSpPr/>
            <p:nvPr/>
          </p:nvSpPr>
          <p:spPr bwMode="auto">
            <a:xfrm>
              <a:off x="10758459" y="6045199"/>
              <a:ext cx="2131" cy="8761"/>
            </a:xfrm>
            <a:custGeom>
              <a:avLst/>
              <a:gdLst>
                <a:gd name="T0" fmla="*/ 9 w 9"/>
                <a:gd name="T1" fmla="*/ 0 h 37"/>
                <a:gd name="T2" fmla="*/ 9 w 9"/>
                <a:gd name="T3" fmla="*/ 0 h 37"/>
                <a:gd name="T4" fmla="*/ 0 w 9"/>
                <a:gd name="T5" fmla="*/ 37 h 37"/>
                <a:gd name="T6" fmla="*/ 0 w 9"/>
                <a:gd name="T7" fmla="*/ 37 h 37"/>
                <a:gd name="T8" fmla="*/ 9 w 9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7">
                  <a:moveTo>
                    <a:pt x="9" y="0"/>
                  </a:moveTo>
                  <a:lnTo>
                    <a:pt x="9" y="0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淘宝-想搞设计PPT(倒卖必究)-210"/>
            <p:cNvSpPr/>
            <p:nvPr/>
          </p:nvSpPr>
          <p:spPr bwMode="auto">
            <a:xfrm>
              <a:off x="10758459" y="6045199"/>
              <a:ext cx="2131" cy="8761"/>
            </a:xfrm>
            <a:custGeom>
              <a:avLst/>
              <a:gdLst>
                <a:gd name="T0" fmla="*/ 9 w 9"/>
                <a:gd name="T1" fmla="*/ 0 h 37"/>
                <a:gd name="T2" fmla="*/ 9 w 9"/>
                <a:gd name="T3" fmla="*/ 0 h 37"/>
                <a:gd name="T4" fmla="*/ 0 w 9"/>
                <a:gd name="T5" fmla="*/ 37 h 37"/>
                <a:gd name="T6" fmla="*/ 0 w 9"/>
                <a:gd name="T7" fmla="*/ 37 h 37"/>
                <a:gd name="T8" fmla="*/ 9 w 9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7">
                  <a:moveTo>
                    <a:pt x="9" y="0"/>
                  </a:moveTo>
                  <a:lnTo>
                    <a:pt x="9" y="0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淘宝-想搞设计PPT(倒卖必究)-211"/>
            <p:cNvSpPr/>
            <p:nvPr/>
          </p:nvSpPr>
          <p:spPr bwMode="auto">
            <a:xfrm>
              <a:off x="10749699" y="6061773"/>
              <a:ext cx="7103" cy="30307"/>
            </a:xfrm>
            <a:custGeom>
              <a:avLst/>
              <a:gdLst>
                <a:gd name="T0" fmla="*/ 7 w 30"/>
                <a:gd name="T1" fmla="*/ 100 h 128"/>
                <a:gd name="T2" fmla="*/ 0 w 30"/>
                <a:gd name="T3" fmla="*/ 128 h 128"/>
                <a:gd name="T4" fmla="*/ 0 w 30"/>
                <a:gd name="T5" fmla="*/ 128 h 128"/>
                <a:gd name="T6" fmla="*/ 7 w 30"/>
                <a:gd name="T7" fmla="*/ 100 h 128"/>
                <a:gd name="T8" fmla="*/ 7 w 30"/>
                <a:gd name="T9" fmla="*/ 100 h 128"/>
                <a:gd name="T10" fmla="*/ 16 w 30"/>
                <a:gd name="T11" fmla="*/ 58 h 128"/>
                <a:gd name="T12" fmla="*/ 11 w 30"/>
                <a:gd name="T13" fmla="*/ 84 h 128"/>
                <a:gd name="T14" fmla="*/ 11 w 30"/>
                <a:gd name="T15" fmla="*/ 84 h 128"/>
                <a:gd name="T16" fmla="*/ 16 w 30"/>
                <a:gd name="T17" fmla="*/ 58 h 128"/>
                <a:gd name="T18" fmla="*/ 16 w 30"/>
                <a:gd name="T19" fmla="*/ 58 h 128"/>
                <a:gd name="T20" fmla="*/ 30 w 30"/>
                <a:gd name="T21" fmla="*/ 0 h 128"/>
                <a:gd name="T22" fmla="*/ 21 w 30"/>
                <a:gd name="T23" fmla="*/ 42 h 128"/>
                <a:gd name="T24" fmla="*/ 21 w 30"/>
                <a:gd name="T25" fmla="*/ 42 h 128"/>
                <a:gd name="T26" fmla="*/ 30 w 30"/>
                <a:gd name="T27" fmla="*/ 0 h 128"/>
                <a:gd name="T28" fmla="*/ 30 w 30"/>
                <a:gd name="T2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28">
                  <a:moveTo>
                    <a:pt x="7" y="100"/>
                  </a:moveTo>
                  <a:lnTo>
                    <a:pt x="0" y="128"/>
                  </a:lnTo>
                  <a:lnTo>
                    <a:pt x="0" y="128"/>
                  </a:lnTo>
                  <a:lnTo>
                    <a:pt x="7" y="100"/>
                  </a:lnTo>
                  <a:lnTo>
                    <a:pt x="7" y="100"/>
                  </a:lnTo>
                  <a:close/>
                  <a:moveTo>
                    <a:pt x="16" y="58"/>
                  </a:moveTo>
                  <a:lnTo>
                    <a:pt x="11" y="84"/>
                  </a:lnTo>
                  <a:lnTo>
                    <a:pt x="11" y="84"/>
                  </a:lnTo>
                  <a:lnTo>
                    <a:pt x="16" y="58"/>
                  </a:lnTo>
                  <a:lnTo>
                    <a:pt x="16" y="58"/>
                  </a:lnTo>
                  <a:close/>
                  <a:moveTo>
                    <a:pt x="30" y="0"/>
                  </a:moveTo>
                  <a:lnTo>
                    <a:pt x="21" y="42"/>
                  </a:lnTo>
                  <a:lnTo>
                    <a:pt x="21" y="42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淘宝-想搞设计PPT(倒卖必究)-212"/>
            <p:cNvSpPr/>
            <p:nvPr/>
          </p:nvSpPr>
          <p:spPr bwMode="auto">
            <a:xfrm>
              <a:off x="10749699" y="6061773"/>
              <a:ext cx="7103" cy="30307"/>
            </a:xfrm>
            <a:custGeom>
              <a:avLst/>
              <a:gdLst>
                <a:gd name="T0" fmla="*/ 7 w 30"/>
                <a:gd name="T1" fmla="*/ 100 h 128"/>
                <a:gd name="T2" fmla="*/ 0 w 30"/>
                <a:gd name="T3" fmla="*/ 128 h 128"/>
                <a:gd name="T4" fmla="*/ 0 w 30"/>
                <a:gd name="T5" fmla="*/ 128 h 128"/>
                <a:gd name="T6" fmla="*/ 7 w 30"/>
                <a:gd name="T7" fmla="*/ 100 h 128"/>
                <a:gd name="T8" fmla="*/ 7 w 30"/>
                <a:gd name="T9" fmla="*/ 100 h 128"/>
                <a:gd name="T10" fmla="*/ 16 w 30"/>
                <a:gd name="T11" fmla="*/ 58 h 128"/>
                <a:gd name="T12" fmla="*/ 11 w 30"/>
                <a:gd name="T13" fmla="*/ 84 h 128"/>
                <a:gd name="T14" fmla="*/ 11 w 30"/>
                <a:gd name="T15" fmla="*/ 84 h 128"/>
                <a:gd name="T16" fmla="*/ 16 w 30"/>
                <a:gd name="T17" fmla="*/ 58 h 128"/>
                <a:gd name="T18" fmla="*/ 16 w 30"/>
                <a:gd name="T19" fmla="*/ 58 h 128"/>
                <a:gd name="T20" fmla="*/ 30 w 30"/>
                <a:gd name="T21" fmla="*/ 0 h 128"/>
                <a:gd name="T22" fmla="*/ 21 w 30"/>
                <a:gd name="T23" fmla="*/ 42 h 128"/>
                <a:gd name="T24" fmla="*/ 21 w 30"/>
                <a:gd name="T25" fmla="*/ 42 h 128"/>
                <a:gd name="T26" fmla="*/ 30 w 30"/>
                <a:gd name="T27" fmla="*/ 0 h 128"/>
                <a:gd name="T28" fmla="*/ 30 w 30"/>
                <a:gd name="T2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28">
                  <a:moveTo>
                    <a:pt x="7" y="100"/>
                  </a:moveTo>
                  <a:lnTo>
                    <a:pt x="0" y="128"/>
                  </a:lnTo>
                  <a:lnTo>
                    <a:pt x="0" y="128"/>
                  </a:lnTo>
                  <a:lnTo>
                    <a:pt x="7" y="100"/>
                  </a:lnTo>
                  <a:lnTo>
                    <a:pt x="7" y="100"/>
                  </a:lnTo>
                  <a:moveTo>
                    <a:pt x="16" y="58"/>
                  </a:moveTo>
                  <a:lnTo>
                    <a:pt x="11" y="84"/>
                  </a:lnTo>
                  <a:lnTo>
                    <a:pt x="11" y="84"/>
                  </a:lnTo>
                  <a:lnTo>
                    <a:pt x="16" y="58"/>
                  </a:lnTo>
                  <a:lnTo>
                    <a:pt x="16" y="58"/>
                  </a:lnTo>
                  <a:moveTo>
                    <a:pt x="30" y="0"/>
                  </a:moveTo>
                  <a:lnTo>
                    <a:pt x="21" y="42"/>
                  </a:lnTo>
                  <a:lnTo>
                    <a:pt x="21" y="42"/>
                  </a:lnTo>
                  <a:lnTo>
                    <a:pt x="30" y="0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淘宝-想搞设计PPT(倒卖必究)-213"/>
            <p:cNvSpPr/>
            <p:nvPr/>
          </p:nvSpPr>
          <p:spPr bwMode="auto">
            <a:xfrm>
              <a:off x="10756802" y="6053959"/>
              <a:ext cx="1657" cy="7814"/>
            </a:xfrm>
            <a:custGeom>
              <a:avLst/>
              <a:gdLst>
                <a:gd name="T0" fmla="*/ 7 w 7"/>
                <a:gd name="T1" fmla="*/ 0 h 33"/>
                <a:gd name="T2" fmla="*/ 0 w 7"/>
                <a:gd name="T3" fmla="*/ 33 h 33"/>
                <a:gd name="T4" fmla="*/ 0 w 7"/>
                <a:gd name="T5" fmla="*/ 33 h 33"/>
                <a:gd name="T6" fmla="*/ 7 w 7"/>
                <a:gd name="T7" fmla="*/ 0 h 33"/>
                <a:gd name="T8" fmla="*/ 7 w 7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3">
                  <a:moveTo>
                    <a:pt x="7" y="0"/>
                  </a:moveTo>
                  <a:lnTo>
                    <a:pt x="0" y="33"/>
                  </a:lnTo>
                  <a:lnTo>
                    <a:pt x="0" y="33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淘宝-想搞设计PPT(倒卖必究)-214"/>
            <p:cNvSpPr/>
            <p:nvPr/>
          </p:nvSpPr>
          <p:spPr bwMode="auto">
            <a:xfrm>
              <a:off x="10756802" y="6053959"/>
              <a:ext cx="1657" cy="7814"/>
            </a:xfrm>
            <a:custGeom>
              <a:avLst/>
              <a:gdLst>
                <a:gd name="T0" fmla="*/ 7 w 7"/>
                <a:gd name="T1" fmla="*/ 0 h 33"/>
                <a:gd name="T2" fmla="*/ 0 w 7"/>
                <a:gd name="T3" fmla="*/ 33 h 33"/>
                <a:gd name="T4" fmla="*/ 0 w 7"/>
                <a:gd name="T5" fmla="*/ 33 h 33"/>
                <a:gd name="T6" fmla="*/ 7 w 7"/>
                <a:gd name="T7" fmla="*/ 0 h 33"/>
                <a:gd name="T8" fmla="*/ 7 w 7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3">
                  <a:moveTo>
                    <a:pt x="7" y="0"/>
                  </a:moveTo>
                  <a:lnTo>
                    <a:pt x="0" y="33"/>
                  </a:lnTo>
                  <a:lnTo>
                    <a:pt x="0" y="33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淘宝-想搞设计PPT(倒卖必究)-215"/>
            <p:cNvSpPr/>
            <p:nvPr/>
          </p:nvSpPr>
          <p:spPr bwMode="auto">
            <a:xfrm>
              <a:off x="10753487" y="6071717"/>
              <a:ext cx="1184" cy="3788"/>
            </a:xfrm>
            <a:custGeom>
              <a:avLst/>
              <a:gdLst>
                <a:gd name="T0" fmla="*/ 5 w 5"/>
                <a:gd name="T1" fmla="*/ 0 h 16"/>
                <a:gd name="T2" fmla="*/ 0 w 5"/>
                <a:gd name="T3" fmla="*/ 16 h 16"/>
                <a:gd name="T4" fmla="*/ 0 w 5"/>
                <a:gd name="T5" fmla="*/ 16 h 16"/>
                <a:gd name="T6" fmla="*/ 5 w 5"/>
                <a:gd name="T7" fmla="*/ 0 h 16"/>
                <a:gd name="T8" fmla="*/ 5 w 5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淘宝-想搞设计PPT(倒卖必究)-216"/>
            <p:cNvSpPr/>
            <p:nvPr/>
          </p:nvSpPr>
          <p:spPr bwMode="auto">
            <a:xfrm>
              <a:off x="10753487" y="6071717"/>
              <a:ext cx="1184" cy="3788"/>
            </a:xfrm>
            <a:custGeom>
              <a:avLst/>
              <a:gdLst>
                <a:gd name="T0" fmla="*/ 5 w 5"/>
                <a:gd name="T1" fmla="*/ 0 h 16"/>
                <a:gd name="T2" fmla="*/ 0 w 5"/>
                <a:gd name="T3" fmla="*/ 16 h 16"/>
                <a:gd name="T4" fmla="*/ 0 w 5"/>
                <a:gd name="T5" fmla="*/ 16 h 16"/>
                <a:gd name="T6" fmla="*/ 5 w 5"/>
                <a:gd name="T7" fmla="*/ 0 h 16"/>
                <a:gd name="T8" fmla="*/ 5 w 5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淘宝-想搞设计PPT(倒卖必究)-217"/>
            <p:cNvSpPr/>
            <p:nvPr/>
          </p:nvSpPr>
          <p:spPr bwMode="auto">
            <a:xfrm>
              <a:off x="10751356" y="6081662"/>
              <a:ext cx="947" cy="3788"/>
            </a:xfrm>
            <a:custGeom>
              <a:avLst/>
              <a:gdLst>
                <a:gd name="T0" fmla="*/ 4 w 4"/>
                <a:gd name="T1" fmla="*/ 0 h 16"/>
                <a:gd name="T2" fmla="*/ 0 w 4"/>
                <a:gd name="T3" fmla="*/ 16 h 16"/>
                <a:gd name="T4" fmla="*/ 0 w 4"/>
                <a:gd name="T5" fmla="*/ 16 h 16"/>
                <a:gd name="T6" fmla="*/ 4 w 4"/>
                <a:gd name="T7" fmla="*/ 0 h 16"/>
                <a:gd name="T8" fmla="*/ 4 w 4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6">
                  <a:moveTo>
                    <a:pt x="4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淘宝-想搞设计PPT(倒卖必究)-218"/>
            <p:cNvSpPr/>
            <p:nvPr/>
          </p:nvSpPr>
          <p:spPr bwMode="auto">
            <a:xfrm>
              <a:off x="10751356" y="6081662"/>
              <a:ext cx="947" cy="3788"/>
            </a:xfrm>
            <a:custGeom>
              <a:avLst/>
              <a:gdLst>
                <a:gd name="T0" fmla="*/ 4 w 4"/>
                <a:gd name="T1" fmla="*/ 0 h 16"/>
                <a:gd name="T2" fmla="*/ 0 w 4"/>
                <a:gd name="T3" fmla="*/ 16 h 16"/>
                <a:gd name="T4" fmla="*/ 0 w 4"/>
                <a:gd name="T5" fmla="*/ 16 h 16"/>
                <a:gd name="T6" fmla="*/ 4 w 4"/>
                <a:gd name="T7" fmla="*/ 0 h 16"/>
                <a:gd name="T8" fmla="*/ 4 w 4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6">
                  <a:moveTo>
                    <a:pt x="4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淘宝-想搞设计PPT(倒卖必究)-219"/>
            <p:cNvSpPr/>
            <p:nvPr/>
          </p:nvSpPr>
          <p:spPr bwMode="auto">
            <a:xfrm>
              <a:off x="10748988" y="6092080"/>
              <a:ext cx="710" cy="2605"/>
            </a:xfrm>
            <a:custGeom>
              <a:avLst/>
              <a:gdLst>
                <a:gd name="T0" fmla="*/ 3 w 3"/>
                <a:gd name="T1" fmla="*/ 0 h 11"/>
                <a:gd name="T2" fmla="*/ 0 w 3"/>
                <a:gd name="T3" fmla="*/ 11 h 11"/>
                <a:gd name="T4" fmla="*/ 0 w 3"/>
                <a:gd name="T5" fmla="*/ 11 h 11"/>
                <a:gd name="T6" fmla="*/ 3 w 3"/>
                <a:gd name="T7" fmla="*/ 0 h 11"/>
                <a:gd name="T8" fmla="*/ 3 w 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1">
                  <a:moveTo>
                    <a:pt x="3" y="0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淘宝-想搞设计PPT(倒卖必究)-220"/>
            <p:cNvSpPr/>
            <p:nvPr/>
          </p:nvSpPr>
          <p:spPr bwMode="auto">
            <a:xfrm>
              <a:off x="10748988" y="6092080"/>
              <a:ext cx="710" cy="2605"/>
            </a:xfrm>
            <a:custGeom>
              <a:avLst/>
              <a:gdLst>
                <a:gd name="T0" fmla="*/ 3 w 3"/>
                <a:gd name="T1" fmla="*/ 0 h 11"/>
                <a:gd name="T2" fmla="*/ 0 w 3"/>
                <a:gd name="T3" fmla="*/ 11 h 11"/>
                <a:gd name="T4" fmla="*/ 0 w 3"/>
                <a:gd name="T5" fmla="*/ 11 h 11"/>
                <a:gd name="T6" fmla="*/ 3 w 3"/>
                <a:gd name="T7" fmla="*/ 0 h 11"/>
                <a:gd name="T8" fmla="*/ 3 w 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1">
                  <a:moveTo>
                    <a:pt x="3" y="0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淘宝-想搞设计PPT(倒卖必究)-221"/>
            <p:cNvSpPr/>
            <p:nvPr/>
          </p:nvSpPr>
          <p:spPr bwMode="auto">
            <a:xfrm>
              <a:off x="10734782" y="6143222"/>
              <a:ext cx="2605" cy="12549"/>
            </a:xfrm>
            <a:custGeom>
              <a:avLst/>
              <a:gdLst>
                <a:gd name="T0" fmla="*/ 11 w 11"/>
                <a:gd name="T1" fmla="*/ 0 h 53"/>
                <a:gd name="T2" fmla="*/ 11 w 11"/>
                <a:gd name="T3" fmla="*/ 0 h 53"/>
                <a:gd name="T4" fmla="*/ 0 w 11"/>
                <a:gd name="T5" fmla="*/ 53 h 53"/>
                <a:gd name="T6" fmla="*/ 0 w 11"/>
                <a:gd name="T7" fmla="*/ 53 h 53"/>
                <a:gd name="T8" fmla="*/ 11 w 11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3">
                  <a:moveTo>
                    <a:pt x="11" y="0"/>
                  </a:moveTo>
                  <a:lnTo>
                    <a:pt x="11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淘宝-想搞设计PPT(倒卖必究)-222"/>
            <p:cNvSpPr/>
            <p:nvPr/>
          </p:nvSpPr>
          <p:spPr bwMode="auto">
            <a:xfrm>
              <a:off x="10734782" y="6143222"/>
              <a:ext cx="2605" cy="12549"/>
            </a:xfrm>
            <a:custGeom>
              <a:avLst/>
              <a:gdLst>
                <a:gd name="T0" fmla="*/ 11 w 11"/>
                <a:gd name="T1" fmla="*/ 0 h 53"/>
                <a:gd name="T2" fmla="*/ 11 w 11"/>
                <a:gd name="T3" fmla="*/ 0 h 53"/>
                <a:gd name="T4" fmla="*/ 0 w 11"/>
                <a:gd name="T5" fmla="*/ 53 h 53"/>
                <a:gd name="T6" fmla="*/ 0 w 11"/>
                <a:gd name="T7" fmla="*/ 53 h 53"/>
                <a:gd name="T8" fmla="*/ 11 w 11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3">
                  <a:moveTo>
                    <a:pt x="11" y="0"/>
                  </a:moveTo>
                  <a:lnTo>
                    <a:pt x="11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淘宝-想搞设计PPT(倒卖必究)-223"/>
            <p:cNvSpPr/>
            <p:nvPr/>
          </p:nvSpPr>
          <p:spPr bwMode="auto">
            <a:xfrm>
              <a:off x="10726969" y="6192707"/>
              <a:ext cx="2841" cy="4735"/>
            </a:xfrm>
            <a:custGeom>
              <a:avLst/>
              <a:gdLst>
                <a:gd name="T0" fmla="*/ 0 w 5"/>
                <a:gd name="T1" fmla="*/ 0 h 9"/>
                <a:gd name="T2" fmla="*/ 0 w 5"/>
                <a:gd name="T3" fmla="*/ 0 h 9"/>
                <a:gd name="T4" fmla="*/ 3 w 5"/>
                <a:gd name="T5" fmla="*/ 7 h 9"/>
                <a:gd name="T6" fmla="*/ 5 w 5"/>
                <a:gd name="T7" fmla="*/ 9 h 9"/>
                <a:gd name="T8" fmla="*/ 3 w 5"/>
                <a:gd name="T9" fmla="*/ 7 h 9"/>
                <a:gd name="T10" fmla="*/ 0 w 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1" y="5"/>
                    <a:pt x="3" y="7"/>
                  </a:cubicBezTo>
                  <a:cubicBezTo>
                    <a:pt x="4" y="8"/>
                    <a:pt x="5" y="9"/>
                    <a:pt x="5" y="9"/>
                  </a:cubicBezTo>
                  <a:cubicBezTo>
                    <a:pt x="4" y="9"/>
                    <a:pt x="4" y="8"/>
                    <a:pt x="3" y="7"/>
                  </a:cubicBezTo>
                  <a:cubicBezTo>
                    <a:pt x="1" y="5"/>
                    <a:pt x="0" y="3"/>
                    <a:pt x="0" y="0"/>
                  </a:cubicBezTo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淘宝-想搞设计PPT(倒卖必究)-224"/>
            <p:cNvSpPr/>
            <p:nvPr/>
          </p:nvSpPr>
          <p:spPr bwMode="auto">
            <a:xfrm>
              <a:off x="10726495" y="5931549"/>
              <a:ext cx="102285" cy="276548"/>
            </a:xfrm>
            <a:custGeom>
              <a:avLst/>
              <a:gdLst>
                <a:gd name="T0" fmla="*/ 110 w 186"/>
                <a:gd name="T1" fmla="*/ 0 h 503"/>
                <a:gd name="T2" fmla="*/ 83 w 186"/>
                <a:gd name="T3" fmla="*/ 116 h 503"/>
                <a:gd name="T4" fmla="*/ 62 w 186"/>
                <a:gd name="T5" fmla="*/ 207 h 503"/>
                <a:gd name="T6" fmla="*/ 58 w 186"/>
                <a:gd name="T7" fmla="*/ 223 h 503"/>
                <a:gd name="T8" fmla="*/ 55 w 186"/>
                <a:gd name="T9" fmla="*/ 237 h 503"/>
                <a:gd name="T10" fmla="*/ 51 w 186"/>
                <a:gd name="T11" fmla="*/ 255 h 503"/>
                <a:gd name="T12" fmla="*/ 49 w 186"/>
                <a:gd name="T13" fmla="*/ 262 h 503"/>
                <a:gd name="T14" fmla="*/ 47 w 186"/>
                <a:gd name="T15" fmla="*/ 273 h 503"/>
                <a:gd name="T16" fmla="*/ 45 w 186"/>
                <a:gd name="T17" fmla="*/ 280 h 503"/>
                <a:gd name="T18" fmla="*/ 42 w 186"/>
                <a:gd name="T19" fmla="*/ 292 h 503"/>
                <a:gd name="T20" fmla="*/ 41 w 186"/>
                <a:gd name="T21" fmla="*/ 297 h 503"/>
                <a:gd name="T22" fmla="*/ 20 w 186"/>
                <a:gd name="T23" fmla="*/ 385 h 503"/>
                <a:gd name="T24" fmla="*/ 15 w 186"/>
                <a:gd name="T25" fmla="*/ 408 h 503"/>
                <a:gd name="T26" fmla="*/ 1 w 186"/>
                <a:gd name="T27" fmla="*/ 469 h 503"/>
                <a:gd name="T28" fmla="*/ 1 w 186"/>
                <a:gd name="T29" fmla="*/ 475 h 503"/>
                <a:gd name="T30" fmla="*/ 4 w 186"/>
                <a:gd name="T31" fmla="*/ 482 h 503"/>
                <a:gd name="T32" fmla="*/ 6 w 186"/>
                <a:gd name="T33" fmla="*/ 484 h 503"/>
                <a:gd name="T34" fmla="*/ 33 w 186"/>
                <a:gd name="T35" fmla="*/ 501 h 503"/>
                <a:gd name="T36" fmla="*/ 43 w 186"/>
                <a:gd name="T37" fmla="*/ 503 h 503"/>
                <a:gd name="T38" fmla="*/ 69 w 186"/>
                <a:gd name="T39" fmla="*/ 485 h 503"/>
                <a:gd name="T40" fmla="*/ 186 w 186"/>
                <a:gd name="T41" fmla="*/ 47 h 503"/>
                <a:gd name="T42" fmla="*/ 110 w 186"/>
                <a:gd name="T43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6" h="503">
                  <a:moveTo>
                    <a:pt x="110" y="0"/>
                  </a:moveTo>
                  <a:cubicBezTo>
                    <a:pt x="83" y="116"/>
                    <a:pt x="83" y="116"/>
                    <a:pt x="83" y="116"/>
                  </a:cubicBezTo>
                  <a:cubicBezTo>
                    <a:pt x="62" y="207"/>
                    <a:pt x="62" y="207"/>
                    <a:pt x="62" y="207"/>
                  </a:cubicBezTo>
                  <a:cubicBezTo>
                    <a:pt x="58" y="223"/>
                    <a:pt x="58" y="223"/>
                    <a:pt x="58" y="223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51" y="255"/>
                    <a:pt x="51" y="255"/>
                    <a:pt x="51" y="255"/>
                  </a:cubicBezTo>
                  <a:cubicBezTo>
                    <a:pt x="49" y="262"/>
                    <a:pt x="49" y="262"/>
                    <a:pt x="49" y="262"/>
                  </a:cubicBezTo>
                  <a:cubicBezTo>
                    <a:pt x="47" y="273"/>
                    <a:pt x="47" y="273"/>
                    <a:pt x="47" y="273"/>
                  </a:cubicBezTo>
                  <a:cubicBezTo>
                    <a:pt x="45" y="280"/>
                    <a:pt x="45" y="280"/>
                    <a:pt x="45" y="280"/>
                  </a:cubicBezTo>
                  <a:cubicBezTo>
                    <a:pt x="42" y="292"/>
                    <a:pt x="42" y="292"/>
                    <a:pt x="42" y="292"/>
                  </a:cubicBezTo>
                  <a:cubicBezTo>
                    <a:pt x="41" y="297"/>
                    <a:pt x="41" y="297"/>
                    <a:pt x="41" y="297"/>
                  </a:cubicBezTo>
                  <a:cubicBezTo>
                    <a:pt x="20" y="385"/>
                    <a:pt x="20" y="385"/>
                    <a:pt x="20" y="385"/>
                  </a:cubicBezTo>
                  <a:cubicBezTo>
                    <a:pt x="15" y="408"/>
                    <a:pt x="15" y="408"/>
                    <a:pt x="15" y="408"/>
                  </a:cubicBezTo>
                  <a:cubicBezTo>
                    <a:pt x="1" y="469"/>
                    <a:pt x="1" y="469"/>
                    <a:pt x="1" y="469"/>
                  </a:cubicBezTo>
                  <a:cubicBezTo>
                    <a:pt x="0" y="471"/>
                    <a:pt x="0" y="473"/>
                    <a:pt x="1" y="475"/>
                  </a:cubicBezTo>
                  <a:cubicBezTo>
                    <a:pt x="1" y="478"/>
                    <a:pt x="2" y="480"/>
                    <a:pt x="4" y="482"/>
                  </a:cubicBezTo>
                  <a:cubicBezTo>
                    <a:pt x="5" y="483"/>
                    <a:pt x="5" y="484"/>
                    <a:pt x="6" y="484"/>
                  </a:cubicBezTo>
                  <a:cubicBezTo>
                    <a:pt x="14" y="491"/>
                    <a:pt x="23" y="497"/>
                    <a:pt x="33" y="501"/>
                  </a:cubicBezTo>
                  <a:cubicBezTo>
                    <a:pt x="36" y="502"/>
                    <a:pt x="40" y="503"/>
                    <a:pt x="43" y="503"/>
                  </a:cubicBezTo>
                  <a:cubicBezTo>
                    <a:pt x="54" y="503"/>
                    <a:pt x="65" y="496"/>
                    <a:pt x="69" y="485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57" y="40"/>
                    <a:pt x="128" y="27"/>
                    <a:pt x="110" y="0"/>
                  </a:cubicBezTo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淘宝-想搞设计PPT(倒卖必究)-225"/>
            <p:cNvSpPr/>
            <p:nvPr/>
          </p:nvSpPr>
          <p:spPr bwMode="auto">
            <a:xfrm>
              <a:off x="10763905" y="5641268"/>
              <a:ext cx="165266" cy="560673"/>
            </a:xfrm>
            <a:custGeom>
              <a:avLst/>
              <a:gdLst>
                <a:gd name="T0" fmla="*/ 119 w 300"/>
                <a:gd name="T1" fmla="*/ 575 h 1020"/>
                <a:gd name="T2" fmla="*/ 2 w 300"/>
                <a:gd name="T3" fmla="*/ 1011 h 1020"/>
                <a:gd name="T4" fmla="*/ 1 w 300"/>
                <a:gd name="T5" fmla="*/ 1013 h 1020"/>
                <a:gd name="T6" fmla="*/ 0 w 300"/>
                <a:gd name="T7" fmla="*/ 1017 h 1020"/>
                <a:gd name="T8" fmla="*/ 3 w 300"/>
                <a:gd name="T9" fmla="*/ 1018 h 1020"/>
                <a:gd name="T10" fmla="*/ 12 w 300"/>
                <a:gd name="T11" fmla="*/ 1020 h 1020"/>
                <a:gd name="T12" fmla="*/ 32 w 300"/>
                <a:gd name="T13" fmla="*/ 1005 h 1020"/>
                <a:gd name="T14" fmla="*/ 148 w 300"/>
                <a:gd name="T15" fmla="*/ 579 h 1020"/>
                <a:gd name="T16" fmla="*/ 119 w 300"/>
                <a:gd name="T17" fmla="*/ 575 h 1020"/>
                <a:gd name="T18" fmla="*/ 273 w 300"/>
                <a:gd name="T19" fmla="*/ 0 h 1020"/>
                <a:gd name="T20" fmla="*/ 273 w 300"/>
                <a:gd name="T21" fmla="*/ 0 h 1020"/>
                <a:gd name="T22" fmla="*/ 145 w 300"/>
                <a:gd name="T23" fmla="*/ 478 h 1020"/>
                <a:gd name="T24" fmla="*/ 175 w 300"/>
                <a:gd name="T25" fmla="*/ 480 h 1020"/>
                <a:gd name="T26" fmla="*/ 297 w 300"/>
                <a:gd name="T27" fmla="*/ 31 h 1020"/>
                <a:gd name="T28" fmla="*/ 282 w 300"/>
                <a:gd name="T29" fmla="*/ 3 h 1020"/>
                <a:gd name="T30" fmla="*/ 273 w 300"/>
                <a:gd name="T31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0" h="1020">
                  <a:moveTo>
                    <a:pt x="119" y="575"/>
                  </a:moveTo>
                  <a:cubicBezTo>
                    <a:pt x="2" y="1011"/>
                    <a:pt x="2" y="1011"/>
                    <a:pt x="2" y="1011"/>
                  </a:cubicBezTo>
                  <a:cubicBezTo>
                    <a:pt x="1" y="1012"/>
                    <a:pt x="1" y="1012"/>
                    <a:pt x="1" y="1013"/>
                  </a:cubicBezTo>
                  <a:cubicBezTo>
                    <a:pt x="0" y="1017"/>
                    <a:pt x="0" y="1017"/>
                    <a:pt x="0" y="1017"/>
                  </a:cubicBezTo>
                  <a:cubicBezTo>
                    <a:pt x="3" y="1018"/>
                    <a:pt x="3" y="1018"/>
                    <a:pt x="3" y="1018"/>
                  </a:cubicBezTo>
                  <a:cubicBezTo>
                    <a:pt x="6" y="1020"/>
                    <a:pt x="9" y="1020"/>
                    <a:pt x="12" y="1020"/>
                  </a:cubicBezTo>
                  <a:cubicBezTo>
                    <a:pt x="21" y="1020"/>
                    <a:pt x="30" y="1015"/>
                    <a:pt x="32" y="1005"/>
                  </a:cubicBezTo>
                  <a:cubicBezTo>
                    <a:pt x="148" y="579"/>
                    <a:pt x="148" y="579"/>
                    <a:pt x="148" y="579"/>
                  </a:cubicBezTo>
                  <a:cubicBezTo>
                    <a:pt x="138" y="579"/>
                    <a:pt x="128" y="577"/>
                    <a:pt x="119" y="575"/>
                  </a:cubicBezTo>
                  <a:moveTo>
                    <a:pt x="273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145" y="478"/>
                    <a:pt x="145" y="478"/>
                    <a:pt x="145" y="478"/>
                  </a:cubicBezTo>
                  <a:cubicBezTo>
                    <a:pt x="154" y="479"/>
                    <a:pt x="164" y="480"/>
                    <a:pt x="175" y="480"/>
                  </a:cubicBezTo>
                  <a:cubicBezTo>
                    <a:pt x="297" y="31"/>
                    <a:pt x="297" y="31"/>
                    <a:pt x="297" y="31"/>
                  </a:cubicBezTo>
                  <a:cubicBezTo>
                    <a:pt x="300" y="19"/>
                    <a:pt x="294" y="7"/>
                    <a:pt x="282" y="3"/>
                  </a:cubicBezTo>
                  <a:cubicBezTo>
                    <a:pt x="273" y="0"/>
                    <a:pt x="273" y="0"/>
                    <a:pt x="273" y="0"/>
                  </a:cubicBezTo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淘宝-想搞设计PPT(倒卖必究)-226"/>
            <p:cNvSpPr/>
            <p:nvPr/>
          </p:nvSpPr>
          <p:spPr bwMode="auto">
            <a:xfrm>
              <a:off x="10764378" y="5641268"/>
              <a:ext cx="149876" cy="556885"/>
            </a:xfrm>
            <a:custGeom>
              <a:avLst/>
              <a:gdLst>
                <a:gd name="T0" fmla="*/ 117 w 272"/>
                <a:gd name="T1" fmla="*/ 575 h 1013"/>
                <a:gd name="T2" fmla="*/ 0 w 272"/>
                <a:gd name="T3" fmla="*/ 1013 h 1013"/>
                <a:gd name="T4" fmla="*/ 1 w 272"/>
                <a:gd name="T5" fmla="*/ 1011 h 1013"/>
                <a:gd name="T6" fmla="*/ 118 w 272"/>
                <a:gd name="T7" fmla="*/ 575 h 1013"/>
                <a:gd name="T8" fmla="*/ 117 w 272"/>
                <a:gd name="T9" fmla="*/ 575 h 1013"/>
                <a:gd name="T10" fmla="*/ 272 w 272"/>
                <a:gd name="T11" fmla="*/ 0 h 1013"/>
                <a:gd name="T12" fmla="*/ 144 w 272"/>
                <a:gd name="T13" fmla="*/ 478 h 1013"/>
                <a:gd name="T14" fmla="*/ 144 w 272"/>
                <a:gd name="T15" fmla="*/ 478 h 1013"/>
                <a:gd name="T16" fmla="*/ 272 w 272"/>
                <a:gd name="T17" fmla="*/ 0 h 1013"/>
                <a:gd name="T18" fmla="*/ 272 w 272"/>
                <a:gd name="T19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1013">
                  <a:moveTo>
                    <a:pt x="117" y="575"/>
                  </a:moveTo>
                  <a:cubicBezTo>
                    <a:pt x="0" y="1013"/>
                    <a:pt x="0" y="1013"/>
                    <a:pt x="0" y="1013"/>
                  </a:cubicBezTo>
                  <a:cubicBezTo>
                    <a:pt x="0" y="1012"/>
                    <a:pt x="0" y="1012"/>
                    <a:pt x="1" y="1011"/>
                  </a:cubicBezTo>
                  <a:cubicBezTo>
                    <a:pt x="118" y="575"/>
                    <a:pt x="118" y="575"/>
                    <a:pt x="118" y="575"/>
                  </a:cubicBezTo>
                  <a:cubicBezTo>
                    <a:pt x="117" y="575"/>
                    <a:pt x="117" y="575"/>
                    <a:pt x="117" y="575"/>
                  </a:cubicBezTo>
                  <a:moveTo>
                    <a:pt x="272" y="0"/>
                  </a:moveTo>
                  <a:cubicBezTo>
                    <a:pt x="144" y="478"/>
                    <a:pt x="144" y="478"/>
                    <a:pt x="144" y="478"/>
                  </a:cubicBezTo>
                  <a:cubicBezTo>
                    <a:pt x="144" y="478"/>
                    <a:pt x="144" y="478"/>
                    <a:pt x="144" y="478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72" y="0"/>
                    <a:pt x="272" y="0"/>
                    <a:pt x="272" y="0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淘宝-想搞设计PPT(倒卖必究)-227"/>
            <p:cNvSpPr/>
            <p:nvPr/>
          </p:nvSpPr>
          <p:spPr bwMode="auto">
            <a:xfrm>
              <a:off x="10786398" y="5877565"/>
              <a:ext cx="108678" cy="92341"/>
            </a:xfrm>
            <a:custGeom>
              <a:avLst/>
              <a:gdLst>
                <a:gd name="T0" fmla="*/ 23 w 197"/>
                <a:gd name="T1" fmla="*/ 0 h 168"/>
                <a:gd name="T2" fmla="*/ 197 w 197"/>
                <a:gd name="T3" fmla="*/ 42 h 168"/>
                <a:gd name="T4" fmla="*/ 171 w 197"/>
                <a:gd name="T5" fmla="*/ 148 h 168"/>
                <a:gd name="T6" fmla="*/ 0 w 197"/>
                <a:gd name="T7" fmla="*/ 96 h 168"/>
                <a:gd name="T8" fmla="*/ 23 w 197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68">
                  <a:moveTo>
                    <a:pt x="23" y="0"/>
                  </a:moveTo>
                  <a:cubicBezTo>
                    <a:pt x="23" y="0"/>
                    <a:pt x="61" y="74"/>
                    <a:pt x="197" y="42"/>
                  </a:cubicBezTo>
                  <a:cubicBezTo>
                    <a:pt x="171" y="148"/>
                    <a:pt x="171" y="148"/>
                    <a:pt x="171" y="148"/>
                  </a:cubicBezTo>
                  <a:cubicBezTo>
                    <a:pt x="171" y="148"/>
                    <a:pt x="46" y="168"/>
                    <a:pt x="0" y="96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淘宝-想搞设计PPT(倒卖必究)-228"/>
            <p:cNvSpPr/>
            <p:nvPr/>
          </p:nvSpPr>
          <p:spPr bwMode="auto">
            <a:xfrm>
              <a:off x="10794212" y="5891771"/>
              <a:ext cx="1657" cy="6630"/>
            </a:xfrm>
            <a:custGeom>
              <a:avLst/>
              <a:gdLst>
                <a:gd name="T0" fmla="*/ 3 w 3"/>
                <a:gd name="T1" fmla="*/ 0 h 12"/>
                <a:gd name="T2" fmla="*/ 0 w 3"/>
                <a:gd name="T3" fmla="*/ 12 h 12"/>
                <a:gd name="T4" fmla="*/ 3 w 3"/>
                <a:gd name="T5" fmla="*/ 0 h 12"/>
                <a:gd name="T6" fmla="*/ 3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3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淘宝-想搞设计PPT(倒卖必究)-229"/>
            <p:cNvSpPr/>
            <p:nvPr/>
          </p:nvSpPr>
          <p:spPr bwMode="auto">
            <a:xfrm>
              <a:off x="10890577" y="5914501"/>
              <a:ext cx="1184" cy="4972"/>
            </a:xfrm>
            <a:custGeom>
              <a:avLst/>
              <a:gdLst>
                <a:gd name="T0" fmla="*/ 2 w 2"/>
                <a:gd name="T1" fmla="*/ 0 h 9"/>
                <a:gd name="T2" fmla="*/ 2 w 2"/>
                <a:gd name="T3" fmla="*/ 0 h 9"/>
                <a:gd name="T4" fmla="*/ 0 w 2"/>
                <a:gd name="T5" fmla="*/ 9 h 9"/>
                <a:gd name="T6" fmla="*/ 2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淘宝-想搞设计PPT(倒卖必究)-230"/>
            <p:cNvSpPr/>
            <p:nvPr/>
          </p:nvSpPr>
          <p:spPr bwMode="auto">
            <a:xfrm>
              <a:off x="10789713" y="5891771"/>
              <a:ext cx="102048" cy="55168"/>
            </a:xfrm>
            <a:custGeom>
              <a:avLst/>
              <a:gdLst>
                <a:gd name="T0" fmla="*/ 11 w 185"/>
                <a:gd name="T1" fmla="*/ 0 h 100"/>
                <a:gd name="T2" fmla="*/ 8 w 185"/>
                <a:gd name="T3" fmla="*/ 12 h 100"/>
                <a:gd name="T4" fmla="*/ 0 w 185"/>
                <a:gd name="T5" fmla="*/ 46 h 100"/>
                <a:gd name="T6" fmla="*/ 132 w 185"/>
                <a:gd name="T7" fmla="*/ 100 h 100"/>
                <a:gd name="T8" fmla="*/ 171 w 185"/>
                <a:gd name="T9" fmla="*/ 98 h 100"/>
                <a:gd name="T10" fmla="*/ 183 w 185"/>
                <a:gd name="T11" fmla="*/ 50 h 100"/>
                <a:gd name="T12" fmla="*/ 185 w 185"/>
                <a:gd name="T13" fmla="*/ 41 h 100"/>
                <a:gd name="T14" fmla="*/ 122 w 185"/>
                <a:gd name="T15" fmla="*/ 49 h 100"/>
                <a:gd name="T16" fmla="*/ 11 w 185"/>
                <a:gd name="T1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100">
                  <a:moveTo>
                    <a:pt x="11" y="0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" y="92"/>
                    <a:pt x="92" y="100"/>
                    <a:pt x="132" y="100"/>
                  </a:cubicBezTo>
                  <a:cubicBezTo>
                    <a:pt x="155" y="100"/>
                    <a:pt x="171" y="98"/>
                    <a:pt x="171" y="98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61" y="47"/>
                    <a:pt x="140" y="49"/>
                    <a:pt x="122" y="49"/>
                  </a:cubicBezTo>
                  <a:cubicBezTo>
                    <a:pt x="40" y="49"/>
                    <a:pt x="13" y="3"/>
                    <a:pt x="11" y="0"/>
                  </a:cubicBezTo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淘宝-想搞设计PPT(倒卖必究)-231"/>
            <p:cNvSpPr/>
            <p:nvPr/>
          </p:nvSpPr>
          <p:spPr bwMode="auto">
            <a:xfrm>
              <a:off x="10788056" y="5891771"/>
              <a:ext cx="107020" cy="152954"/>
            </a:xfrm>
            <a:custGeom>
              <a:avLst/>
              <a:gdLst>
                <a:gd name="T0" fmla="*/ 14 w 194"/>
                <a:gd name="T1" fmla="*/ 0 h 278"/>
                <a:gd name="T2" fmla="*/ 194 w 194"/>
                <a:gd name="T3" fmla="*/ 222 h 278"/>
                <a:gd name="T4" fmla="*/ 126 w 194"/>
                <a:gd name="T5" fmla="*/ 212 h 278"/>
                <a:gd name="T6" fmla="*/ 184 w 194"/>
                <a:gd name="T7" fmla="*/ 274 h 278"/>
                <a:gd name="T8" fmla="*/ 69 w 194"/>
                <a:gd name="T9" fmla="*/ 185 h 278"/>
                <a:gd name="T10" fmla="*/ 0 w 194"/>
                <a:gd name="T11" fmla="*/ 66 h 278"/>
                <a:gd name="T12" fmla="*/ 14 w 194"/>
                <a:gd name="T1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278">
                  <a:moveTo>
                    <a:pt x="14" y="0"/>
                  </a:moveTo>
                  <a:cubicBezTo>
                    <a:pt x="14" y="0"/>
                    <a:pt x="126" y="191"/>
                    <a:pt x="194" y="222"/>
                  </a:cubicBezTo>
                  <a:cubicBezTo>
                    <a:pt x="194" y="222"/>
                    <a:pt x="151" y="226"/>
                    <a:pt x="126" y="212"/>
                  </a:cubicBezTo>
                  <a:cubicBezTo>
                    <a:pt x="126" y="212"/>
                    <a:pt x="165" y="267"/>
                    <a:pt x="184" y="274"/>
                  </a:cubicBezTo>
                  <a:cubicBezTo>
                    <a:pt x="184" y="274"/>
                    <a:pt x="125" y="278"/>
                    <a:pt x="69" y="185"/>
                  </a:cubicBezTo>
                  <a:cubicBezTo>
                    <a:pt x="13" y="93"/>
                    <a:pt x="0" y="66"/>
                    <a:pt x="0" y="66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淘宝-想搞设计PPT(倒卖必究)-232"/>
            <p:cNvSpPr/>
            <p:nvPr/>
          </p:nvSpPr>
          <p:spPr bwMode="auto">
            <a:xfrm>
              <a:off x="10778348" y="5917106"/>
              <a:ext cx="112703" cy="110099"/>
            </a:xfrm>
            <a:custGeom>
              <a:avLst/>
              <a:gdLst>
                <a:gd name="T0" fmla="*/ 205 w 205"/>
                <a:gd name="T1" fmla="*/ 0 h 200"/>
                <a:gd name="T2" fmla="*/ 0 w 205"/>
                <a:gd name="T3" fmla="*/ 161 h 200"/>
                <a:gd name="T4" fmla="*/ 68 w 205"/>
                <a:gd name="T5" fmla="*/ 153 h 200"/>
                <a:gd name="T6" fmla="*/ 11 w 205"/>
                <a:gd name="T7" fmla="*/ 198 h 200"/>
                <a:gd name="T8" fmla="*/ 126 w 205"/>
                <a:gd name="T9" fmla="*/ 135 h 200"/>
                <a:gd name="T10" fmla="*/ 192 w 205"/>
                <a:gd name="T11" fmla="*/ 53 h 200"/>
                <a:gd name="T12" fmla="*/ 205 w 205"/>
                <a:gd name="T1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00">
                  <a:moveTo>
                    <a:pt x="205" y="0"/>
                  </a:moveTo>
                  <a:cubicBezTo>
                    <a:pt x="205" y="0"/>
                    <a:pt x="66" y="163"/>
                    <a:pt x="0" y="161"/>
                  </a:cubicBezTo>
                  <a:cubicBezTo>
                    <a:pt x="0" y="161"/>
                    <a:pt x="44" y="163"/>
                    <a:pt x="68" y="153"/>
                  </a:cubicBezTo>
                  <a:cubicBezTo>
                    <a:pt x="68" y="153"/>
                    <a:pt x="30" y="193"/>
                    <a:pt x="11" y="198"/>
                  </a:cubicBezTo>
                  <a:cubicBezTo>
                    <a:pt x="11" y="198"/>
                    <a:pt x="70" y="200"/>
                    <a:pt x="126" y="135"/>
                  </a:cubicBezTo>
                  <a:cubicBezTo>
                    <a:pt x="182" y="69"/>
                    <a:pt x="192" y="53"/>
                    <a:pt x="192" y="53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233" name="Picture 232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20" y="158235"/>
            <a:ext cx="2011854" cy="441888"/>
          </a:xfrm>
          <a:prstGeom prst="rect">
            <a:avLst/>
          </a:prstGeom>
        </p:spPr>
      </p:pic>
      <p:pic>
        <p:nvPicPr>
          <p:cNvPr id="18" name="淘宝-想搞设计PPT(倒卖必究)-18">
            <a:extLst>
              <a:ext uri="{FF2B5EF4-FFF2-40B4-BE49-F238E27FC236}">
                <a16:creationId xmlns:a16="http://schemas.microsoft.com/office/drawing/2014/main" id="{95BDA990-0600-7222-9B60-E2A625787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3" y="4797875"/>
            <a:ext cx="2063898" cy="110320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淘宝-想搞设计PPT(倒卖必究)-35">
            <a:extLst>
              <a:ext uri="{FF2B5EF4-FFF2-40B4-BE49-F238E27FC236}">
                <a16:creationId xmlns:a16="http://schemas.microsoft.com/office/drawing/2014/main" id="{6556E547-C08D-6B61-EA4A-ED35B4D1AF72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55600" dist="1905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1" name="淘宝-想搞设计PPT(倒卖必究)-31">
            <a:extLst>
              <a:ext uri="{FF2B5EF4-FFF2-40B4-BE49-F238E27FC236}">
                <a16:creationId xmlns:a16="http://schemas.microsoft.com/office/drawing/2014/main" id="{594BE708-8E46-E498-6734-0C66C5BD714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464300"/>
            <a:ext cx="27432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0" name="淘宝-想搞设计PPT(倒卖必究)-30">
            <a:extLst>
              <a:ext uri="{FF2B5EF4-FFF2-40B4-BE49-F238E27FC236}">
                <a16:creationId xmlns:a16="http://schemas.microsoft.com/office/drawing/2014/main" id="{C48B2EE0-FC5C-833B-BFD8-2B2872FC84B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46430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淘宝-想搞设计PPT(倒卖必究)-29">
            <a:extLst>
              <a:ext uri="{FF2B5EF4-FFF2-40B4-BE49-F238E27FC236}">
                <a16:creationId xmlns:a16="http://schemas.microsoft.com/office/drawing/2014/main" id="{FF8AD7E6-780C-BBD1-69C2-ED6025E39F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6250" y="6464300"/>
            <a:ext cx="2743200" cy="365125"/>
          </a:xfrm>
        </p:spPr>
        <p:txBody>
          <a:bodyPr/>
          <a:lstStyle>
            <a:lvl1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889C00-3007-445F-903C-C55D6E6A648E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27" name="淘宝-想搞设计PPT(倒卖必究)-27">
            <a:extLst>
              <a:ext uri="{FF2B5EF4-FFF2-40B4-BE49-F238E27FC236}">
                <a16:creationId xmlns:a16="http://schemas.microsoft.com/office/drawing/2014/main" id="{2B25EBDF-0F90-A911-F41D-EEABC613D1E5}"/>
              </a:ext>
            </a:extLst>
          </p:cNvPr>
          <p:cNvSpPr txBox="1">
            <a:spLocks/>
          </p:cNvSpPr>
          <p:nvPr/>
        </p:nvSpPr>
        <p:spPr>
          <a:xfrm>
            <a:off x="344472" y="1046852"/>
            <a:ext cx="2698175" cy="4247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>
                <a:solidFill/>
              </a:rPr>
              <a:t>单击此处添加标题</a:t>
            </a:r>
          </a:p>
        </p:txBody>
      </p:sp>
      <p:cxnSp>
        <p:nvCxnSpPr>
          <p:cNvPr id="13" name="淘宝-想搞设计PPT(倒卖必究)-13">
            <a:extLst>
              <a:ext uri="{FF2B5EF4-FFF2-40B4-BE49-F238E27FC236}">
                <a16:creationId xmlns:a16="http://schemas.microsoft.com/office/drawing/2014/main" id="{D3158DA0-8F8A-BA94-23A0-4BDAAFF032E7}"/>
              </a:ext>
            </a:extLst>
          </p:cNvPr>
          <p:cNvCxnSpPr/>
          <p:nvPr/>
        </p:nvCxnSpPr>
        <p:spPr>
          <a:xfrm>
            <a:off x="425752" y="1508520"/>
            <a:ext cx="1836000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淘宝-想搞设计PPT(倒卖必究)-47"/>
          <p:cNvSpPr/>
          <p:nvPr/>
        </p:nvSpPr>
        <p:spPr>
          <a:xfrm flipH="1">
            <a:off x="442911" y="1803322"/>
            <a:ext cx="11306175" cy="4680000"/>
          </a:xfrm>
          <a:prstGeom prst="roundRect">
            <a:avLst>
              <a:gd name="adj" fmla="val 1926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81000" dist="127000" dir="48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kern="0" dirty="0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3" name="淘宝-想搞设计PPT(倒卖必究)-3"/>
          <p:cNvCxnSpPr/>
          <p:nvPr/>
        </p:nvCxnSpPr>
        <p:spPr>
          <a:xfrm>
            <a:off x="4594682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淘宝-想搞设计PPT(倒卖必究)-4"/>
          <p:cNvSpPr txBox="1"/>
          <p:nvPr/>
        </p:nvSpPr>
        <p:spPr>
          <a:xfrm>
            <a:off x="3147141" y="211334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绪论背景</a:t>
            </a:r>
          </a:p>
        </p:txBody>
      </p:sp>
      <p:sp>
        <p:nvSpPr>
          <p:cNvPr id="5" name="淘宝-想搞设计PPT(倒卖必究)-5"/>
          <p:cNvSpPr/>
          <p:nvPr/>
        </p:nvSpPr>
        <p:spPr>
          <a:xfrm>
            <a:off x="9841950" y="0"/>
            <a:ext cx="1656000" cy="792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4882932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研究思路</a:t>
            </a:r>
          </a:p>
        </p:txBody>
      </p:sp>
      <p:cxnSp>
        <p:nvCxnSpPr>
          <p:cNvPr id="7" name="淘宝-想搞设计PPT(倒卖必究)-7"/>
          <p:cNvCxnSpPr/>
          <p:nvPr/>
        </p:nvCxnSpPr>
        <p:spPr>
          <a:xfrm>
            <a:off x="2858891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淘宝-想搞设计PPT(倒卖必究)-8"/>
          <p:cNvSpPr txBox="1"/>
          <p:nvPr/>
        </p:nvSpPr>
        <p:spPr>
          <a:xfrm>
            <a:off x="6375067" y="2113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关键技术难点</a:t>
            </a:r>
          </a:p>
        </p:txBody>
      </p:sp>
      <p:cxnSp>
        <p:nvCxnSpPr>
          <p:cNvPr id="9" name="淘宝-想搞设计PPT(倒卖必究)-9"/>
          <p:cNvCxnSpPr/>
          <p:nvPr/>
        </p:nvCxnSpPr>
        <p:spPr>
          <a:xfrm>
            <a:off x="6330474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淘宝-想搞设计PPT(倒卖必究)-10"/>
          <p:cNvSpPr txBox="1"/>
          <p:nvPr/>
        </p:nvSpPr>
        <p:spPr>
          <a:xfrm>
            <a:off x="835451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b="1" spc="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>
                <a:solidFill/>
              </a:rPr>
              <a:t>研究成果</a:t>
            </a:r>
          </a:p>
        </p:txBody>
      </p:sp>
      <p:cxnSp>
        <p:nvCxnSpPr>
          <p:cNvPr id="11" name="淘宝-想搞设计PPT(倒卖必究)-11"/>
          <p:cNvCxnSpPr/>
          <p:nvPr/>
        </p:nvCxnSpPr>
        <p:spPr>
          <a:xfrm>
            <a:off x="8066265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淘宝-想搞设计PPT(倒卖必究)-12"/>
          <p:cNvSpPr txBox="1"/>
          <p:nvPr/>
        </p:nvSpPr>
        <p:spPr>
          <a:xfrm>
            <a:off x="1009030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/>
                </a:solidFill>
              </a:rPr>
              <a:t>论文总结</a:t>
            </a:r>
          </a:p>
        </p:txBody>
      </p:sp>
      <p:sp>
        <p:nvSpPr>
          <p:cNvPr id="28" name="淘宝-想搞设计PPT(倒卖必究)-28"/>
          <p:cNvSpPr txBox="1"/>
          <p:nvPr/>
        </p:nvSpPr>
        <p:spPr>
          <a:xfrm>
            <a:off x="3405497" y="1876411"/>
            <a:ext cx="8197224" cy="4464373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rmAutofit/>
          </a:bodyPr>
          <a:lstStyle/>
          <a:p>
            <a:pPr marL="228600" indent="-228600" algn="just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100">
                <a:solidFill/>
              </a:rPr>
              <a:t>XXX.XXXXXXXXXXXXX[M].XXXXXX:XX,2015.</a:t>
            </a:r>
          </a:p>
          <a:p>
            <a:pPr marL="228600" indent="-228600" algn="just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100"/>
              <a:t>XXX.XXXXXXXXXXXXX[C].XXXXXX:XX,2016.</a:t>
            </a:r>
          </a:p>
          <a:p>
            <a:pPr marL="228600" indent="-228600" algn="just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100"/>
              <a:t>XXX.XXXXXXXXXXXXXXXXX[D].XXXXXX:XX,2016.</a:t>
            </a:r>
          </a:p>
          <a:p>
            <a:pPr marL="228600" indent="-228600" algn="just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100"/>
              <a:t>XXX.XXXXXXXXXXXX[R].XXXXXX:XX,2014.</a:t>
            </a:r>
          </a:p>
          <a:p>
            <a:pPr marL="228600" indent="-228600" algn="just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100"/>
              <a:t>XXX.XXXXXXXXXX[J].XXXXXXX,2015,(10): 50-70.</a:t>
            </a:r>
          </a:p>
          <a:p>
            <a:pPr marL="228600" indent="-228600" algn="just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100"/>
              <a:t>XXX. XXXXXXXXXX[N].XXXXXXXX, 2015(12).</a:t>
            </a:r>
          </a:p>
          <a:p>
            <a:pPr marL="228600" indent="-228600" algn="just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100"/>
              <a:t>GB/T 4458.2-1984, XXXXXXXXX[S].</a:t>
            </a:r>
          </a:p>
          <a:p>
            <a:pPr marL="228600" indent="-228600" algn="just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100"/>
              <a:t>XXX.XXXXXXXXXXXX[P].China: XXXXXXXX,2012.06.</a:t>
            </a:r>
          </a:p>
          <a:p>
            <a:pPr marL="228600" indent="-228600" algn="just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100"/>
              <a:t>XXX.XXXXXXXXXXX[J/OL]. https://www.xxxxx.com.</a:t>
            </a:r>
          </a:p>
          <a:p>
            <a:pPr marL="228600" indent="-228600" algn="just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100"/>
              <a:t>XXX.XXXXXXXXXXXXXXXXXXXX[Z].XXX: XX,2005.</a:t>
            </a:r>
          </a:p>
          <a:p>
            <a:pPr marL="228600" indent="-228600" algn="just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100"/>
              <a:t>XXX.XXXXXXXXXX[M].XXXXXX:XX,2015.</a:t>
            </a:r>
          </a:p>
          <a:p>
            <a:pPr marL="228600" indent="-228600" algn="just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100"/>
              <a:t>XXX.XXXXXXXXXXXXXXXXXXXX[C].XXXXXX:XX,2016.</a:t>
            </a:r>
          </a:p>
          <a:p>
            <a:pPr marL="228600" indent="-228600" algn="just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100"/>
              <a:t>XXX.XXXXXXXXXXXX[D].XXXXXX:XX,2016.</a:t>
            </a:r>
          </a:p>
          <a:p>
            <a:pPr marL="228600" indent="-228600" algn="just">
              <a:lnSpc>
                <a:spcPct val="15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100"/>
              <a:t>……</a:t>
            </a:r>
            <a:endParaRPr lang="en-US" altLang="zh-CN" sz="1100" dirty="0"/>
          </a:p>
        </p:txBody>
      </p:sp>
      <p:grpSp>
        <p:nvGrpSpPr>
          <p:cNvPr id="37" name="ïṥḷîḋ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9FB251C-F1CF-A657-3377-5D159649FA32}"/>
              </a:ext>
            </a:extLst>
          </p:cNvPr>
          <p:cNvGrpSpPr>
            <a:grpSpLocks noChangeAspect="1"/>
          </p:cNvGrpSpPr>
          <p:nvPr/>
        </p:nvGrpSpPr>
        <p:grpSpPr>
          <a:xfrm>
            <a:off x="982663" y="3199401"/>
            <a:ext cx="1953089" cy="1818393"/>
            <a:chOff x="3686175" y="1433129"/>
            <a:chExt cx="4822826" cy="4490218"/>
          </a:xfrm>
        </p:grpSpPr>
        <p:sp>
          <p:nvSpPr>
            <p:cNvPr id="38" name="淘宝-想搞设计PPT(倒卖必究)-38">
              <a:extLst>
                <a:ext uri="{FF2B5EF4-FFF2-40B4-BE49-F238E27FC236}">
                  <a16:creationId xmlns:a16="http://schemas.microsoft.com/office/drawing/2014/main" id="{40FB4263-2414-445B-15F4-87722874831A}"/>
                </a:ext>
              </a:extLst>
            </p:cNvPr>
            <p:cNvSpPr/>
            <p:nvPr/>
          </p:nvSpPr>
          <p:spPr bwMode="auto">
            <a:xfrm>
              <a:off x="3686175" y="2151262"/>
              <a:ext cx="4822826" cy="893076"/>
            </a:xfrm>
            <a:custGeom>
              <a:avLst/>
              <a:gdLst>
                <a:gd name="T0" fmla="*/ 1375 w 2897"/>
                <a:gd name="T1" fmla="*/ 509 h 537"/>
                <a:gd name="T2" fmla="*/ 1284 w 2897"/>
                <a:gd name="T3" fmla="*/ 418 h 537"/>
                <a:gd name="T4" fmla="*/ 35 w 2897"/>
                <a:gd name="T5" fmla="*/ 61 h 537"/>
                <a:gd name="T6" fmla="*/ 1313 w 2897"/>
                <a:gd name="T7" fmla="*/ 379 h 537"/>
                <a:gd name="T8" fmla="*/ 1303 w 2897"/>
                <a:gd name="T9" fmla="*/ 365 h 537"/>
                <a:gd name="T10" fmla="*/ 1356 w 2897"/>
                <a:gd name="T11" fmla="*/ 474 h 537"/>
                <a:gd name="T12" fmla="*/ 1430 w 2897"/>
                <a:gd name="T13" fmla="*/ 484 h 537"/>
                <a:gd name="T14" fmla="*/ 1503 w 2897"/>
                <a:gd name="T15" fmla="*/ 484 h 537"/>
                <a:gd name="T16" fmla="*/ 1579 w 2897"/>
                <a:gd name="T17" fmla="*/ 430 h 537"/>
                <a:gd name="T18" fmla="*/ 1579 w 2897"/>
                <a:gd name="T19" fmla="*/ 365 h 537"/>
                <a:gd name="T20" fmla="*/ 2846 w 2897"/>
                <a:gd name="T21" fmla="*/ 32 h 537"/>
                <a:gd name="T22" fmla="*/ 1622 w 2897"/>
                <a:gd name="T23" fmla="*/ 404 h 537"/>
                <a:gd name="T24" fmla="*/ 1585 w 2897"/>
                <a:gd name="T25" fmla="*/ 482 h 537"/>
                <a:gd name="T26" fmla="*/ 1448 w 2897"/>
                <a:gd name="T27" fmla="*/ 509 h 537"/>
                <a:gd name="T28" fmla="*/ 1448 w 2897"/>
                <a:gd name="T29" fmla="*/ 537 h 537"/>
                <a:gd name="T30" fmla="*/ 1605 w 2897"/>
                <a:gd name="T31" fmla="*/ 502 h 537"/>
                <a:gd name="T32" fmla="*/ 1626 w 2897"/>
                <a:gd name="T33" fmla="*/ 418 h 537"/>
                <a:gd name="T34" fmla="*/ 2886 w 2897"/>
                <a:gd name="T35" fmla="*/ 83 h 537"/>
                <a:gd name="T36" fmla="*/ 2894 w 2897"/>
                <a:gd name="T37" fmla="*/ 63 h 537"/>
                <a:gd name="T38" fmla="*/ 2849 w 2897"/>
                <a:gd name="T39" fmla="*/ 2 h 537"/>
                <a:gd name="T40" fmla="*/ 1565 w 2897"/>
                <a:gd name="T41" fmla="*/ 365 h 537"/>
                <a:gd name="T42" fmla="*/ 1526 w 2897"/>
                <a:gd name="T43" fmla="*/ 450 h 537"/>
                <a:gd name="T44" fmla="*/ 1466 w 2897"/>
                <a:gd name="T45" fmla="*/ 456 h 537"/>
                <a:gd name="T46" fmla="*/ 1393 w 2897"/>
                <a:gd name="T47" fmla="*/ 456 h 537"/>
                <a:gd name="T48" fmla="*/ 1343 w 2897"/>
                <a:gd name="T49" fmla="*/ 418 h 537"/>
                <a:gd name="T50" fmla="*/ 1321 w 2897"/>
                <a:gd name="T51" fmla="*/ 352 h 537"/>
                <a:gd name="T52" fmla="*/ 31 w 2897"/>
                <a:gd name="T53" fmla="*/ 9 h 537"/>
                <a:gd name="T54" fmla="*/ 1 w 2897"/>
                <a:gd name="T55" fmla="*/ 75 h 537"/>
                <a:gd name="T56" fmla="*/ 1266 w 2897"/>
                <a:gd name="T57" fmla="*/ 431 h 537"/>
                <a:gd name="T58" fmla="*/ 1256 w 2897"/>
                <a:gd name="T59" fmla="*/ 418 h 537"/>
                <a:gd name="T60" fmla="*/ 1375 w 2897"/>
                <a:gd name="T61" fmla="*/ 537 h 537"/>
                <a:gd name="T62" fmla="*/ 1462 w 2897"/>
                <a:gd name="T63" fmla="*/ 523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97" h="537">
                  <a:moveTo>
                    <a:pt x="1448" y="509"/>
                  </a:moveTo>
                  <a:cubicBezTo>
                    <a:pt x="1375" y="509"/>
                    <a:pt x="1375" y="509"/>
                    <a:pt x="1375" y="509"/>
                  </a:cubicBezTo>
                  <a:cubicBezTo>
                    <a:pt x="1350" y="509"/>
                    <a:pt x="1327" y="499"/>
                    <a:pt x="1311" y="482"/>
                  </a:cubicBezTo>
                  <a:cubicBezTo>
                    <a:pt x="1294" y="466"/>
                    <a:pt x="1284" y="443"/>
                    <a:pt x="1284" y="418"/>
                  </a:cubicBezTo>
                  <a:cubicBezTo>
                    <a:pt x="1284" y="411"/>
                    <a:pt x="1280" y="406"/>
                    <a:pt x="1274" y="404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1313" y="379"/>
                    <a:pt x="1313" y="379"/>
                    <a:pt x="1313" y="379"/>
                  </a:cubicBezTo>
                  <a:cubicBezTo>
                    <a:pt x="1317" y="365"/>
                    <a:pt x="1317" y="365"/>
                    <a:pt x="1317" y="365"/>
                  </a:cubicBezTo>
                  <a:cubicBezTo>
                    <a:pt x="1303" y="365"/>
                    <a:pt x="1303" y="365"/>
                    <a:pt x="1303" y="365"/>
                  </a:cubicBezTo>
                  <a:cubicBezTo>
                    <a:pt x="1303" y="397"/>
                    <a:pt x="1312" y="426"/>
                    <a:pt x="1328" y="448"/>
                  </a:cubicBezTo>
                  <a:cubicBezTo>
                    <a:pt x="1336" y="459"/>
                    <a:pt x="1345" y="468"/>
                    <a:pt x="1356" y="474"/>
                  </a:cubicBezTo>
                  <a:cubicBezTo>
                    <a:pt x="1367" y="481"/>
                    <a:pt x="1380" y="484"/>
                    <a:pt x="1393" y="484"/>
                  </a:cubicBezTo>
                  <a:cubicBezTo>
                    <a:pt x="1430" y="484"/>
                    <a:pt x="1430" y="484"/>
                    <a:pt x="1430" y="484"/>
                  </a:cubicBezTo>
                  <a:cubicBezTo>
                    <a:pt x="1466" y="484"/>
                    <a:pt x="1466" y="484"/>
                    <a:pt x="1466" y="484"/>
                  </a:cubicBezTo>
                  <a:cubicBezTo>
                    <a:pt x="1503" y="484"/>
                    <a:pt x="1503" y="484"/>
                    <a:pt x="1503" y="484"/>
                  </a:cubicBezTo>
                  <a:cubicBezTo>
                    <a:pt x="1517" y="484"/>
                    <a:pt x="1529" y="481"/>
                    <a:pt x="1540" y="474"/>
                  </a:cubicBezTo>
                  <a:cubicBezTo>
                    <a:pt x="1557" y="464"/>
                    <a:pt x="1570" y="449"/>
                    <a:pt x="1579" y="430"/>
                  </a:cubicBezTo>
                  <a:cubicBezTo>
                    <a:pt x="1588" y="411"/>
                    <a:pt x="1593" y="389"/>
                    <a:pt x="1593" y="365"/>
                  </a:cubicBezTo>
                  <a:cubicBezTo>
                    <a:pt x="1579" y="365"/>
                    <a:pt x="1579" y="365"/>
                    <a:pt x="1579" y="365"/>
                  </a:cubicBezTo>
                  <a:cubicBezTo>
                    <a:pt x="1583" y="379"/>
                    <a:pt x="1583" y="379"/>
                    <a:pt x="1583" y="379"/>
                  </a:cubicBezTo>
                  <a:cubicBezTo>
                    <a:pt x="2846" y="32"/>
                    <a:pt x="2846" y="32"/>
                    <a:pt x="2846" y="32"/>
                  </a:cubicBezTo>
                  <a:cubicBezTo>
                    <a:pt x="2861" y="61"/>
                    <a:pt x="2861" y="61"/>
                    <a:pt x="2861" y="61"/>
                  </a:cubicBezTo>
                  <a:cubicBezTo>
                    <a:pt x="1622" y="404"/>
                    <a:pt x="1622" y="404"/>
                    <a:pt x="1622" y="404"/>
                  </a:cubicBezTo>
                  <a:cubicBezTo>
                    <a:pt x="1616" y="406"/>
                    <a:pt x="1612" y="411"/>
                    <a:pt x="1612" y="418"/>
                  </a:cubicBezTo>
                  <a:cubicBezTo>
                    <a:pt x="1612" y="443"/>
                    <a:pt x="1602" y="466"/>
                    <a:pt x="1585" y="482"/>
                  </a:cubicBezTo>
                  <a:cubicBezTo>
                    <a:pt x="1569" y="499"/>
                    <a:pt x="1546" y="509"/>
                    <a:pt x="1521" y="509"/>
                  </a:cubicBezTo>
                  <a:cubicBezTo>
                    <a:pt x="1448" y="509"/>
                    <a:pt x="1448" y="509"/>
                    <a:pt x="1448" y="509"/>
                  </a:cubicBezTo>
                  <a:cubicBezTo>
                    <a:pt x="1440" y="509"/>
                    <a:pt x="1434" y="515"/>
                    <a:pt x="1434" y="523"/>
                  </a:cubicBezTo>
                  <a:cubicBezTo>
                    <a:pt x="1434" y="531"/>
                    <a:pt x="1440" y="537"/>
                    <a:pt x="1448" y="537"/>
                  </a:cubicBezTo>
                  <a:cubicBezTo>
                    <a:pt x="1521" y="537"/>
                    <a:pt x="1521" y="537"/>
                    <a:pt x="1521" y="537"/>
                  </a:cubicBezTo>
                  <a:cubicBezTo>
                    <a:pt x="1554" y="537"/>
                    <a:pt x="1584" y="523"/>
                    <a:pt x="1605" y="502"/>
                  </a:cubicBezTo>
                  <a:cubicBezTo>
                    <a:pt x="1627" y="480"/>
                    <a:pt x="1640" y="451"/>
                    <a:pt x="1640" y="418"/>
                  </a:cubicBezTo>
                  <a:cubicBezTo>
                    <a:pt x="1626" y="418"/>
                    <a:pt x="1626" y="418"/>
                    <a:pt x="1626" y="418"/>
                  </a:cubicBezTo>
                  <a:cubicBezTo>
                    <a:pt x="1630" y="431"/>
                    <a:pt x="1630" y="431"/>
                    <a:pt x="1630" y="431"/>
                  </a:cubicBezTo>
                  <a:cubicBezTo>
                    <a:pt x="2886" y="83"/>
                    <a:pt x="2886" y="83"/>
                    <a:pt x="2886" y="83"/>
                  </a:cubicBezTo>
                  <a:cubicBezTo>
                    <a:pt x="2890" y="82"/>
                    <a:pt x="2893" y="79"/>
                    <a:pt x="2895" y="75"/>
                  </a:cubicBezTo>
                  <a:cubicBezTo>
                    <a:pt x="2897" y="71"/>
                    <a:pt x="2896" y="67"/>
                    <a:pt x="2894" y="63"/>
                  </a:cubicBezTo>
                  <a:cubicBezTo>
                    <a:pt x="2866" y="9"/>
                    <a:pt x="2866" y="9"/>
                    <a:pt x="2866" y="9"/>
                  </a:cubicBezTo>
                  <a:cubicBezTo>
                    <a:pt x="2862" y="3"/>
                    <a:pt x="2856" y="0"/>
                    <a:pt x="2849" y="2"/>
                  </a:cubicBezTo>
                  <a:cubicBezTo>
                    <a:pt x="1576" y="352"/>
                    <a:pt x="1576" y="352"/>
                    <a:pt x="1576" y="352"/>
                  </a:cubicBezTo>
                  <a:cubicBezTo>
                    <a:pt x="1570" y="353"/>
                    <a:pt x="1565" y="359"/>
                    <a:pt x="1565" y="365"/>
                  </a:cubicBezTo>
                  <a:cubicBezTo>
                    <a:pt x="1565" y="392"/>
                    <a:pt x="1558" y="415"/>
                    <a:pt x="1546" y="431"/>
                  </a:cubicBezTo>
                  <a:cubicBezTo>
                    <a:pt x="1540" y="439"/>
                    <a:pt x="1533" y="446"/>
                    <a:pt x="1526" y="450"/>
                  </a:cubicBezTo>
                  <a:cubicBezTo>
                    <a:pt x="1519" y="454"/>
                    <a:pt x="1511" y="456"/>
                    <a:pt x="1503" y="456"/>
                  </a:cubicBezTo>
                  <a:cubicBezTo>
                    <a:pt x="1466" y="456"/>
                    <a:pt x="1466" y="456"/>
                    <a:pt x="1466" y="456"/>
                  </a:cubicBezTo>
                  <a:cubicBezTo>
                    <a:pt x="1430" y="456"/>
                    <a:pt x="1430" y="456"/>
                    <a:pt x="1430" y="456"/>
                  </a:cubicBezTo>
                  <a:cubicBezTo>
                    <a:pt x="1393" y="456"/>
                    <a:pt x="1393" y="456"/>
                    <a:pt x="1393" y="456"/>
                  </a:cubicBezTo>
                  <a:cubicBezTo>
                    <a:pt x="1385" y="456"/>
                    <a:pt x="1378" y="454"/>
                    <a:pt x="1370" y="450"/>
                  </a:cubicBezTo>
                  <a:cubicBezTo>
                    <a:pt x="1360" y="444"/>
                    <a:pt x="1350" y="433"/>
                    <a:pt x="1343" y="418"/>
                  </a:cubicBezTo>
                  <a:cubicBezTo>
                    <a:pt x="1335" y="403"/>
                    <a:pt x="1331" y="385"/>
                    <a:pt x="1331" y="365"/>
                  </a:cubicBezTo>
                  <a:cubicBezTo>
                    <a:pt x="1331" y="359"/>
                    <a:pt x="1327" y="353"/>
                    <a:pt x="1321" y="35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0" y="0"/>
                    <a:pt x="34" y="3"/>
                    <a:pt x="31" y="9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0" y="67"/>
                    <a:pt x="0" y="71"/>
                    <a:pt x="1" y="75"/>
                  </a:cubicBezTo>
                  <a:cubicBezTo>
                    <a:pt x="3" y="79"/>
                    <a:pt x="6" y="82"/>
                    <a:pt x="11" y="83"/>
                  </a:cubicBezTo>
                  <a:cubicBezTo>
                    <a:pt x="1266" y="431"/>
                    <a:pt x="1266" y="431"/>
                    <a:pt x="1266" y="431"/>
                  </a:cubicBezTo>
                  <a:cubicBezTo>
                    <a:pt x="1270" y="418"/>
                    <a:pt x="1270" y="418"/>
                    <a:pt x="1270" y="418"/>
                  </a:cubicBezTo>
                  <a:cubicBezTo>
                    <a:pt x="1256" y="418"/>
                    <a:pt x="1256" y="418"/>
                    <a:pt x="1256" y="418"/>
                  </a:cubicBezTo>
                  <a:cubicBezTo>
                    <a:pt x="1256" y="451"/>
                    <a:pt x="1269" y="480"/>
                    <a:pt x="1291" y="502"/>
                  </a:cubicBezTo>
                  <a:cubicBezTo>
                    <a:pt x="1312" y="523"/>
                    <a:pt x="1342" y="537"/>
                    <a:pt x="1375" y="537"/>
                  </a:cubicBezTo>
                  <a:cubicBezTo>
                    <a:pt x="1448" y="537"/>
                    <a:pt x="1448" y="537"/>
                    <a:pt x="1448" y="537"/>
                  </a:cubicBezTo>
                  <a:cubicBezTo>
                    <a:pt x="1456" y="537"/>
                    <a:pt x="1462" y="531"/>
                    <a:pt x="1462" y="523"/>
                  </a:cubicBezTo>
                  <a:cubicBezTo>
                    <a:pt x="1462" y="515"/>
                    <a:pt x="1456" y="509"/>
                    <a:pt x="1448" y="509"/>
                  </a:cubicBezTo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淘宝-想搞设计PPT(倒卖必究)-39">
              <a:extLst>
                <a:ext uri="{FF2B5EF4-FFF2-40B4-BE49-F238E27FC236}">
                  <a16:creationId xmlns:a16="http://schemas.microsoft.com/office/drawing/2014/main" id="{D5BE528B-6F1E-D8E4-3ED4-074A2DBA2673}"/>
                </a:ext>
              </a:extLst>
            </p:cNvPr>
            <p:cNvSpPr/>
            <p:nvPr/>
          </p:nvSpPr>
          <p:spPr bwMode="auto">
            <a:xfrm>
              <a:off x="3708853" y="2290568"/>
              <a:ext cx="4775310" cy="3609020"/>
            </a:xfrm>
            <a:custGeom>
              <a:avLst/>
              <a:gdLst>
                <a:gd name="T0" fmla="*/ 2868 w 2868"/>
                <a:gd name="T1" fmla="*/ 0 h 2168"/>
                <a:gd name="T2" fmla="*/ 1626 w 2868"/>
                <a:gd name="T3" fmla="*/ 345 h 2168"/>
                <a:gd name="T4" fmla="*/ 1591 w 2868"/>
                <a:gd name="T5" fmla="*/ 418 h 2168"/>
                <a:gd name="T6" fmla="*/ 1507 w 2868"/>
                <a:gd name="T7" fmla="*/ 453 h 2168"/>
                <a:gd name="T8" fmla="*/ 1507 w 2868"/>
                <a:gd name="T9" fmla="*/ 453 h 2168"/>
                <a:gd name="T10" fmla="*/ 1434 w 2868"/>
                <a:gd name="T11" fmla="*/ 453 h 2168"/>
                <a:gd name="T12" fmla="*/ 1434 w 2868"/>
                <a:gd name="T13" fmla="*/ 453 h 2168"/>
                <a:gd name="T14" fmla="*/ 1361 w 2868"/>
                <a:gd name="T15" fmla="*/ 453 h 2168"/>
                <a:gd name="T16" fmla="*/ 1361 w 2868"/>
                <a:gd name="T17" fmla="*/ 453 h 2168"/>
                <a:gd name="T18" fmla="*/ 1277 w 2868"/>
                <a:gd name="T19" fmla="*/ 418 h 2168"/>
                <a:gd name="T20" fmla="*/ 1243 w 2868"/>
                <a:gd name="T21" fmla="*/ 345 h 2168"/>
                <a:gd name="T22" fmla="*/ 0 w 2868"/>
                <a:gd name="T23" fmla="*/ 0 h 2168"/>
                <a:gd name="T24" fmla="*/ 0 w 2868"/>
                <a:gd name="T25" fmla="*/ 1705 h 2168"/>
                <a:gd name="T26" fmla="*/ 1256 w 2868"/>
                <a:gd name="T27" fmla="*/ 2063 h 2168"/>
                <a:gd name="T28" fmla="*/ 1361 w 2868"/>
                <a:gd name="T29" fmla="*/ 2168 h 2168"/>
                <a:gd name="T30" fmla="*/ 1434 w 2868"/>
                <a:gd name="T31" fmla="*/ 2168 h 2168"/>
                <a:gd name="T32" fmla="*/ 1507 w 2868"/>
                <a:gd name="T33" fmla="*/ 2168 h 2168"/>
                <a:gd name="T34" fmla="*/ 1612 w 2868"/>
                <a:gd name="T35" fmla="*/ 2063 h 2168"/>
                <a:gd name="T36" fmla="*/ 2868 w 2868"/>
                <a:gd name="T37" fmla="*/ 1705 h 2168"/>
                <a:gd name="T38" fmla="*/ 2868 w 2868"/>
                <a:gd name="T39" fmla="*/ 0 h 2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8" h="2168">
                  <a:moveTo>
                    <a:pt x="2868" y="0"/>
                  </a:moveTo>
                  <a:cubicBezTo>
                    <a:pt x="1626" y="345"/>
                    <a:pt x="1626" y="345"/>
                    <a:pt x="1626" y="345"/>
                  </a:cubicBezTo>
                  <a:cubicBezTo>
                    <a:pt x="1623" y="373"/>
                    <a:pt x="1610" y="399"/>
                    <a:pt x="1591" y="418"/>
                  </a:cubicBezTo>
                  <a:cubicBezTo>
                    <a:pt x="1570" y="439"/>
                    <a:pt x="1540" y="453"/>
                    <a:pt x="1507" y="453"/>
                  </a:cubicBezTo>
                  <a:cubicBezTo>
                    <a:pt x="1507" y="453"/>
                    <a:pt x="1507" y="453"/>
                    <a:pt x="1507" y="453"/>
                  </a:cubicBezTo>
                  <a:cubicBezTo>
                    <a:pt x="1434" y="453"/>
                    <a:pt x="1434" y="453"/>
                    <a:pt x="1434" y="453"/>
                  </a:cubicBezTo>
                  <a:cubicBezTo>
                    <a:pt x="1434" y="453"/>
                    <a:pt x="1434" y="453"/>
                    <a:pt x="1434" y="453"/>
                  </a:cubicBezTo>
                  <a:cubicBezTo>
                    <a:pt x="1361" y="453"/>
                    <a:pt x="1361" y="453"/>
                    <a:pt x="1361" y="453"/>
                  </a:cubicBezTo>
                  <a:cubicBezTo>
                    <a:pt x="1361" y="453"/>
                    <a:pt x="1361" y="453"/>
                    <a:pt x="1361" y="453"/>
                  </a:cubicBezTo>
                  <a:cubicBezTo>
                    <a:pt x="1328" y="453"/>
                    <a:pt x="1298" y="439"/>
                    <a:pt x="1277" y="418"/>
                  </a:cubicBezTo>
                  <a:cubicBezTo>
                    <a:pt x="1258" y="399"/>
                    <a:pt x="1245" y="373"/>
                    <a:pt x="1243" y="3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05"/>
                    <a:pt x="0" y="1705"/>
                    <a:pt x="0" y="1705"/>
                  </a:cubicBezTo>
                  <a:cubicBezTo>
                    <a:pt x="1256" y="2063"/>
                    <a:pt x="1256" y="2063"/>
                    <a:pt x="1256" y="2063"/>
                  </a:cubicBezTo>
                  <a:cubicBezTo>
                    <a:pt x="1256" y="2121"/>
                    <a:pt x="1303" y="2168"/>
                    <a:pt x="1361" y="2168"/>
                  </a:cubicBezTo>
                  <a:cubicBezTo>
                    <a:pt x="1434" y="2168"/>
                    <a:pt x="1434" y="2168"/>
                    <a:pt x="1434" y="2168"/>
                  </a:cubicBezTo>
                  <a:cubicBezTo>
                    <a:pt x="1507" y="2168"/>
                    <a:pt x="1507" y="2168"/>
                    <a:pt x="1507" y="2168"/>
                  </a:cubicBezTo>
                  <a:cubicBezTo>
                    <a:pt x="1565" y="2168"/>
                    <a:pt x="1612" y="2121"/>
                    <a:pt x="1612" y="2063"/>
                  </a:cubicBezTo>
                  <a:cubicBezTo>
                    <a:pt x="2868" y="1705"/>
                    <a:pt x="2868" y="1705"/>
                    <a:pt x="2868" y="1705"/>
                  </a:cubicBezTo>
                  <a:cubicBezTo>
                    <a:pt x="2868" y="0"/>
                    <a:pt x="2868" y="0"/>
                    <a:pt x="286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淘宝-想搞设计PPT(倒卖必究)-40">
              <a:extLst>
                <a:ext uri="{FF2B5EF4-FFF2-40B4-BE49-F238E27FC236}">
                  <a16:creationId xmlns:a16="http://schemas.microsoft.com/office/drawing/2014/main" id="{04330D79-6393-462E-E553-9503B8298845}"/>
                </a:ext>
              </a:extLst>
            </p:cNvPr>
            <p:cNvSpPr/>
            <p:nvPr/>
          </p:nvSpPr>
          <p:spPr bwMode="auto">
            <a:xfrm>
              <a:off x="3708853" y="2265731"/>
              <a:ext cx="4775310" cy="778607"/>
            </a:xfrm>
            <a:custGeom>
              <a:avLst/>
              <a:gdLst>
                <a:gd name="T0" fmla="*/ 2868 w 2868"/>
                <a:gd name="T1" fmla="*/ 0 h 468"/>
                <a:gd name="T2" fmla="*/ 1612 w 2868"/>
                <a:gd name="T3" fmla="*/ 349 h 468"/>
                <a:gd name="T4" fmla="*/ 1507 w 2868"/>
                <a:gd name="T5" fmla="*/ 454 h 468"/>
                <a:gd name="T6" fmla="*/ 1434 w 2868"/>
                <a:gd name="T7" fmla="*/ 454 h 468"/>
                <a:gd name="T8" fmla="*/ 1361 w 2868"/>
                <a:gd name="T9" fmla="*/ 454 h 468"/>
                <a:gd name="T10" fmla="*/ 1256 w 2868"/>
                <a:gd name="T11" fmla="*/ 349 h 468"/>
                <a:gd name="T12" fmla="*/ 0 w 2868"/>
                <a:gd name="T13" fmla="*/ 0 h 468"/>
                <a:gd name="T14" fmla="*/ 0 w 2868"/>
                <a:gd name="T15" fmla="*/ 15 h 468"/>
                <a:gd name="T16" fmla="*/ 1243 w 2868"/>
                <a:gd name="T17" fmla="*/ 360 h 468"/>
                <a:gd name="T18" fmla="*/ 1277 w 2868"/>
                <a:gd name="T19" fmla="*/ 433 h 468"/>
                <a:gd name="T20" fmla="*/ 1361 w 2868"/>
                <a:gd name="T21" fmla="*/ 468 h 468"/>
                <a:gd name="T22" fmla="*/ 1361 w 2868"/>
                <a:gd name="T23" fmla="*/ 468 h 468"/>
                <a:gd name="T24" fmla="*/ 1434 w 2868"/>
                <a:gd name="T25" fmla="*/ 468 h 468"/>
                <a:gd name="T26" fmla="*/ 1434 w 2868"/>
                <a:gd name="T27" fmla="*/ 468 h 468"/>
                <a:gd name="T28" fmla="*/ 1507 w 2868"/>
                <a:gd name="T29" fmla="*/ 468 h 468"/>
                <a:gd name="T30" fmla="*/ 1507 w 2868"/>
                <a:gd name="T31" fmla="*/ 468 h 468"/>
                <a:gd name="T32" fmla="*/ 1591 w 2868"/>
                <a:gd name="T33" fmla="*/ 433 h 468"/>
                <a:gd name="T34" fmla="*/ 1626 w 2868"/>
                <a:gd name="T35" fmla="*/ 360 h 468"/>
                <a:gd name="T36" fmla="*/ 2868 w 2868"/>
                <a:gd name="T37" fmla="*/ 15 h 468"/>
                <a:gd name="T38" fmla="*/ 2868 w 2868"/>
                <a:gd name="T39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8" h="468">
                  <a:moveTo>
                    <a:pt x="2868" y="0"/>
                  </a:moveTo>
                  <a:cubicBezTo>
                    <a:pt x="1612" y="349"/>
                    <a:pt x="1612" y="349"/>
                    <a:pt x="1612" y="349"/>
                  </a:cubicBezTo>
                  <a:cubicBezTo>
                    <a:pt x="1612" y="407"/>
                    <a:pt x="1565" y="454"/>
                    <a:pt x="1507" y="454"/>
                  </a:cubicBezTo>
                  <a:cubicBezTo>
                    <a:pt x="1434" y="454"/>
                    <a:pt x="1434" y="454"/>
                    <a:pt x="1434" y="454"/>
                  </a:cubicBezTo>
                  <a:cubicBezTo>
                    <a:pt x="1361" y="454"/>
                    <a:pt x="1361" y="454"/>
                    <a:pt x="1361" y="454"/>
                  </a:cubicBezTo>
                  <a:cubicBezTo>
                    <a:pt x="1303" y="454"/>
                    <a:pt x="1256" y="407"/>
                    <a:pt x="1256" y="3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243" y="360"/>
                    <a:pt x="1243" y="360"/>
                    <a:pt x="1243" y="360"/>
                  </a:cubicBezTo>
                  <a:cubicBezTo>
                    <a:pt x="1245" y="388"/>
                    <a:pt x="1258" y="414"/>
                    <a:pt x="1277" y="433"/>
                  </a:cubicBezTo>
                  <a:cubicBezTo>
                    <a:pt x="1298" y="454"/>
                    <a:pt x="1328" y="468"/>
                    <a:pt x="1361" y="468"/>
                  </a:cubicBezTo>
                  <a:cubicBezTo>
                    <a:pt x="1361" y="468"/>
                    <a:pt x="1361" y="468"/>
                    <a:pt x="1361" y="468"/>
                  </a:cubicBezTo>
                  <a:cubicBezTo>
                    <a:pt x="1434" y="468"/>
                    <a:pt x="1434" y="468"/>
                    <a:pt x="1434" y="468"/>
                  </a:cubicBezTo>
                  <a:cubicBezTo>
                    <a:pt x="1434" y="468"/>
                    <a:pt x="1434" y="468"/>
                    <a:pt x="1434" y="468"/>
                  </a:cubicBezTo>
                  <a:cubicBezTo>
                    <a:pt x="1507" y="468"/>
                    <a:pt x="1507" y="468"/>
                    <a:pt x="1507" y="468"/>
                  </a:cubicBezTo>
                  <a:cubicBezTo>
                    <a:pt x="1507" y="468"/>
                    <a:pt x="1507" y="468"/>
                    <a:pt x="1507" y="468"/>
                  </a:cubicBezTo>
                  <a:cubicBezTo>
                    <a:pt x="1540" y="468"/>
                    <a:pt x="1570" y="454"/>
                    <a:pt x="1591" y="433"/>
                  </a:cubicBezTo>
                  <a:cubicBezTo>
                    <a:pt x="1610" y="414"/>
                    <a:pt x="1623" y="388"/>
                    <a:pt x="1626" y="360"/>
                  </a:cubicBezTo>
                  <a:cubicBezTo>
                    <a:pt x="2868" y="15"/>
                    <a:pt x="2868" y="15"/>
                    <a:pt x="2868" y="15"/>
                  </a:cubicBezTo>
                  <a:cubicBezTo>
                    <a:pt x="2868" y="0"/>
                    <a:pt x="2868" y="0"/>
                    <a:pt x="2868" y="0"/>
                  </a:cubicBezTo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淘宝-想搞设计PPT(倒卖必究)-41">
              <a:extLst>
                <a:ext uri="{FF2B5EF4-FFF2-40B4-BE49-F238E27FC236}">
                  <a16:creationId xmlns:a16="http://schemas.microsoft.com/office/drawing/2014/main" id="{394D8865-EA9B-C004-51C0-EC7329DE68E0}"/>
                </a:ext>
              </a:extLst>
            </p:cNvPr>
            <p:cNvSpPr/>
            <p:nvPr/>
          </p:nvSpPr>
          <p:spPr bwMode="auto">
            <a:xfrm>
              <a:off x="3686175" y="2241973"/>
              <a:ext cx="4820666" cy="3681374"/>
            </a:xfrm>
            <a:custGeom>
              <a:avLst/>
              <a:gdLst>
                <a:gd name="T0" fmla="*/ 0 w 2896"/>
                <a:gd name="T1" fmla="*/ 14 h 2211"/>
                <a:gd name="T2" fmla="*/ 0 w 2896"/>
                <a:gd name="T3" fmla="*/ 1734 h 2211"/>
                <a:gd name="T4" fmla="*/ 10 w 2896"/>
                <a:gd name="T5" fmla="*/ 1748 h 2211"/>
                <a:gd name="T6" fmla="*/ 1266 w 2896"/>
                <a:gd name="T7" fmla="*/ 2105 h 2211"/>
                <a:gd name="T8" fmla="*/ 1270 w 2896"/>
                <a:gd name="T9" fmla="*/ 2092 h 2211"/>
                <a:gd name="T10" fmla="*/ 1256 w 2896"/>
                <a:gd name="T11" fmla="*/ 2092 h 2211"/>
                <a:gd name="T12" fmla="*/ 1291 w 2896"/>
                <a:gd name="T13" fmla="*/ 2176 h 2211"/>
                <a:gd name="T14" fmla="*/ 1375 w 2896"/>
                <a:gd name="T15" fmla="*/ 2211 h 2211"/>
                <a:gd name="T16" fmla="*/ 1448 w 2896"/>
                <a:gd name="T17" fmla="*/ 2211 h 2211"/>
                <a:gd name="T18" fmla="*/ 1521 w 2896"/>
                <a:gd name="T19" fmla="*/ 2211 h 2211"/>
                <a:gd name="T20" fmla="*/ 1605 w 2896"/>
                <a:gd name="T21" fmla="*/ 2176 h 2211"/>
                <a:gd name="T22" fmla="*/ 1640 w 2896"/>
                <a:gd name="T23" fmla="*/ 2092 h 2211"/>
                <a:gd name="T24" fmla="*/ 1626 w 2896"/>
                <a:gd name="T25" fmla="*/ 2092 h 2211"/>
                <a:gd name="T26" fmla="*/ 1630 w 2896"/>
                <a:gd name="T27" fmla="*/ 2105 h 2211"/>
                <a:gd name="T28" fmla="*/ 2886 w 2896"/>
                <a:gd name="T29" fmla="*/ 1748 h 2211"/>
                <a:gd name="T30" fmla="*/ 2896 w 2896"/>
                <a:gd name="T31" fmla="*/ 1734 h 2211"/>
                <a:gd name="T32" fmla="*/ 2896 w 2896"/>
                <a:gd name="T33" fmla="*/ 14 h 2211"/>
                <a:gd name="T34" fmla="*/ 2882 w 2896"/>
                <a:gd name="T35" fmla="*/ 0 h 2211"/>
                <a:gd name="T36" fmla="*/ 2868 w 2896"/>
                <a:gd name="T37" fmla="*/ 14 h 2211"/>
                <a:gd name="T38" fmla="*/ 2868 w 2896"/>
                <a:gd name="T39" fmla="*/ 1724 h 2211"/>
                <a:gd name="T40" fmla="*/ 1622 w 2896"/>
                <a:gd name="T41" fmla="*/ 2078 h 2211"/>
                <a:gd name="T42" fmla="*/ 1612 w 2896"/>
                <a:gd name="T43" fmla="*/ 2092 h 2211"/>
                <a:gd name="T44" fmla="*/ 1585 w 2896"/>
                <a:gd name="T45" fmla="*/ 2156 h 2211"/>
                <a:gd name="T46" fmla="*/ 1521 w 2896"/>
                <a:gd name="T47" fmla="*/ 2183 h 2211"/>
                <a:gd name="T48" fmla="*/ 1448 w 2896"/>
                <a:gd name="T49" fmla="*/ 2183 h 2211"/>
                <a:gd name="T50" fmla="*/ 1375 w 2896"/>
                <a:gd name="T51" fmla="*/ 2183 h 2211"/>
                <a:gd name="T52" fmla="*/ 1311 w 2896"/>
                <a:gd name="T53" fmla="*/ 2156 h 2211"/>
                <a:gd name="T54" fmla="*/ 1284 w 2896"/>
                <a:gd name="T55" fmla="*/ 2092 h 2211"/>
                <a:gd name="T56" fmla="*/ 1274 w 2896"/>
                <a:gd name="T57" fmla="*/ 2078 h 2211"/>
                <a:gd name="T58" fmla="*/ 28 w 2896"/>
                <a:gd name="T59" fmla="*/ 1724 h 2211"/>
                <a:gd name="T60" fmla="*/ 28 w 2896"/>
                <a:gd name="T61" fmla="*/ 14 h 2211"/>
                <a:gd name="T62" fmla="*/ 14 w 2896"/>
                <a:gd name="T63" fmla="*/ 0 h 2211"/>
                <a:gd name="T64" fmla="*/ 0 w 2896"/>
                <a:gd name="T65" fmla="*/ 14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96" h="2211">
                  <a:moveTo>
                    <a:pt x="0" y="14"/>
                  </a:moveTo>
                  <a:cubicBezTo>
                    <a:pt x="0" y="1734"/>
                    <a:pt x="0" y="1734"/>
                    <a:pt x="0" y="1734"/>
                  </a:cubicBezTo>
                  <a:cubicBezTo>
                    <a:pt x="0" y="1741"/>
                    <a:pt x="4" y="1746"/>
                    <a:pt x="10" y="1748"/>
                  </a:cubicBezTo>
                  <a:cubicBezTo>
                    <a:pt x="1266" y="2105"/>
                    <a:pt x="1266" y="2105"/>
                    <a:pt x="1266" y="2105"/>
                  </a:cubicBezTo>
                  <a:cubicBezTo>
                    <a:pt x="1270" y="2092"/>
                    <a:pt x="1270" y="2092"/>
                    <a:pt x="1270" y="2092"/>
                  </a:cubicBezTo>
                  <a:cubicBezTo>
                    <a:pt x="1256" y="2092"/>
                    <a:pt x="1256" y="2092"/>
                    <a:pt x="1256" y="2092"/>
                  </a:cubicBezTo>
                  <a:cubicBezTo>
                    <a:pt x="1256" y="2125"/>
                    <a:pt x="1269" y="2154"/>
                    <a:pt x="1291" y="2176"/>
                  </a:cubicBezTo>
                  <a:cubicBezTo>
                    <a:pt x="1312" y="2197"/>
                    <a:pt x="1342" y="2211"/>
                    <a:pt x="1375" y="2211"/>
                  </a:cubicBezTo>
                  <a:cubicBezTo>
                    <a:pt x="1448" y="2211"/>
                    <a:pt x="1448" y="2211"/>
                    <a:pt x="1448" y="2211"/>
                  </a:cubicBezTo>
                  <a:cubicBezTo>
                    <a:pt x="1521" y="2211"/>
                    <a:pt x="1521" y="2211"/>
                    <a:pt x="1521" y="2211"/>
                  </a:cubicBezTo>
                  <a:cubicBezTo>
                    <a:pt x="1554" y="2211"/>
                    <a:pt x="1584" y="2197"/>
                    <a:pt x="1605" y="2176"/>
                  </a:cubicBezTo>
                  <a:cubicBezTo>
                    <a:pt x="1627" y="2154"/>
                    <a:pt x="1640" y="2125"/>
                    <a:pt x="1640" y="2092"/>
                  </a:cubicBezTo>
                  <a:cubicBezTo>
                    <a:pt x="1626" y="2092"/>
                    <a:pt x="1626" y="2092"/>
                    <a:pt x="1626" y="2092"/>
                  </a:cubicBezTo>
                  <a:cubicBezTo>
                    <a:pt x="1630" y="2105"/>
                    <a:pt x="1630" y="2105"/>
                    <a:pt x="1630" y="2105"/>
                  </a:cubicBezTo>
                  <a:cubicBezTo>
                    <a:pt x="2886" y="1748"/>
                    <a:pt x="2886" y="1748"/>
                    <a:pt x="2886" y="1748"/>
                  </a:cubicBezTo>
                  <a:cubicBezTo>
                    <a:pt x="2892" y="1746"/>
                    <a:pt x="2896" y="1741"/>
                    <a:pt x="2896" y="1734"/>
                  </a:cubicBezTo>
                  <a:cubicBezTo>
                    <a:pt x="2896" y="14"/>
                    <a:pt x="2896" y="14"/>
                    <a:pt x="2896" y="14"/>
                  </a:cubicBezTo>
                  <a:cubicBezTo>
                    <a:pt x="2896" y="7"/>
                    <a:pt x="2890" y="0"/>
                    <a:pt x="2882" y="0"/>
                  </a:cubicBezTo>
                  <a:cubicBezTo>
                    <a:pt x="2874" y="0"/>
                    <a:pt x="2868" y="7"/>
                    <a:pt x="2868" y="14"/>
                  </a:cubicBezTo>
                  <a:cubicBezTo>
                    <a:pt x="2868" y="1724"/>
                    <a:pt x="2868" y="1724"/>
                    <a:pt x="2868" y="1724"/>
                  </a:cubicBezTo>
                  <a:cubicBezTo>
                    <a:pt x="1622" y="2078"/>
                    <a:pt x="1622" y="2078"/>
                    <a:pt x="1622" y="2078"/>
                  </a:cubicBezTo>
                  <a:cubicBezTo>
                    <a:pt x="1616" y="2080"/>
                    <a:pt x="1612" y="2086"/>
                    <a:pt x="1612" y="2092"/>
                  </a:cubicBezTo>
                  <a:cubicBezTo>
                    <a:pt x="1612" y="2117"/>
                    <a:pt x="1602" y="2140"/>
                    <a:pt x="1585" y="2156"/>
                  </a:cubicBezTo>
                  <a:cubicBezTo>
                    <a:pt x="1569" y="2173"/>
                    <a:pt x="1546" y="2183"/>
                    <a:pt x="1521" y="2183"/>
                  </a:cubicBezTo>
                  <a:cubicBezTo>
                    <a:pt x="1448" y="2183"/>
                    <a:pt x="1448" y="2183"/>
                    <a:pt x="1448" y="2183"/>
                  </a:cubicBezTo>
                  <a:cubicBezTo>
                    <a:pt x="1375" y="2183"/>
                    <a:pt x="1375" y="2183"/>
                    <a:pt x="1375" y="2183"/>
                  </a:cubicBezTo>
                  <a:cubicBezTo>
                    <a:pt x="1350" y="2183"/>
                    <a:pt x="1327" y="2173"/>
                    <a:pt x="1311" y="2156"/>
                  </a:cubicBezTo>
                  <a:cubicBezTo>
                    <a:pt x="1294" y="2140"/>
                    <a:pt x="1284" y="2117"/>
                    <a:pt x="1284" y="2092"/>
                  </a:cubicBezTo>
                  <a:cubicBezTo>
                    <a:pt x="1284" y="2086"/>
                    <a:pt x="1280" y="2080"/>
                    <a:pt x="1274" y="2078"/>
                  </a:cubicBezTo>
                  <a:cubicBezTo>
                    <a:pt x="28" y="1724"/>
                    <a:pt x="28" y="1724"/>
                    <a:pt x="28" y="172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4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淘宝-想搞设计PPT(倒卖必究)-42">
              <a:extLst>
                <a:ext uri="{FF2B5EF4-FFF2-40B4-BE49-F238E27FC236}">
                  <a16:creationId xmlns:a16="http://schemas.microsoft.com/office/drawing/2014/main" id="{241FF679-BC41-145F-EF63-2F3778ECE90E}"/>
                </a:ext>
              </a:extLst>
            </p:cNvPr>
            <p:cNvSpPr/>
            <p:nvPr/>
          </p:nvSpPr>
          <p:spPr bwMode="auto">
            <a:xfrm>
              <a:off x="3695894" y="5478428"/>
              <a:ext cx="1106896" cy="333689"/>
            </a:xfrm>
            <a:custGeom>
              <a:avLst/>
              <a:gdLst>
                <a:gd name="T0" fmla="*/ 6 w 665"/>
                <a:gd name="T1" fmla="*/ 14 h 200"/>
                <a:gd name="T2" fmla="*/ 655 w 665"/>
                <a:gd name="T3" fmla="*/ 199 h 200"/>
                <a:gd name="T4" fmla="*/ 664 w 665"/>
                <a:gd name="T5" fmla="*/ 194 h 200"/>
                <a:gd name="T6" fmla="*/ 659 w 665"/>
                <a:gd name="T7" fmla="*/ 186 h 200"/>
                <a:gd name="T8" fmla="*/ 10 w 665"/>
                <a:gd name="T9" fmla="*/ 1 h 200"/>
                <a:gd name="T10" fmla="*/ 2 w 665"/>
                <a:gd name="T11" fmla="*/ 6 h 200"/>
                <a:gd name="T12" fmla="*/ 6 w 665"/>
                <a:gd name="T13" fmla="*/ 1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5" h="200">
                  <a:moveTo>
                    <a:pt x="6" y="14"/>
                  </a:moveTo>
                  <a:cubicBezTo>
                    <a:pt x="655" y="199"/>
                    <a:pt x="655" y="199"/>
                    <a:pt x="655" y="199"/>
                  </a:cubicBezTo>
                  <a:cubicBezTo>
                    <a:pt x="659" y="200"/>
                    <a:pt x="663" y="198"/>
                    <a:pt x="664" y="194"/>
                  </a:cubicBezTo>
                  <a:cubicBezTo>
                    <a:pt x="665" y="191"/>
                    <a:pt x="663" y="187"/>
                    <a:pt x="659" y="18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0"/>
                    <a:pt x="3" y="2"/>
                    <a:pt x="2" y="6"/>
                  </a:cubicBezTo>
                  <a:cubicBezTo>
                    <a:pt x="0" y="10"/>
                    <a:pt x="3" y="13"/>
                    <a:pt x="6" y="14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淘宝-想搞设计PPT(倒卖必究)-43">
              <a:extLst>
                <a:ext uri="{FF2B5EF4-FFF2-40B4-BE49-F238E27FC236}">
                  <a16:creationId xmlns:a16="http://schemas.microsoft.com/office/drawing/2014/main" id="{BEED9868-0109-B02C-5956-8C3054568A57}"/>
                </a:ext>
              </a:extLst>
            </p:cNvPr>
            <p:cNvSpPr/>
            <p:nvPr/>
          </p:nvSpPr>
          <p:spPr bwMode="auto">
            <a:xfrm>
              <a:off x="7390226" y="5478428"/>
              <a:ext cx="1106896" cy="333689"/>
            </a:xfrm>
            <a:custGeom>
              <a:avLst/>
              <a:gdLst>
                <a:gd name="T0" fmla="*/ 655 w 665"/>
                <a:gd name="T1" fmla="*/ 1 h 200"/>
                <a:gd name="T2" fmla="*/ 6 w 665"/>
                <a:gd name="T3" fmla="*/ 186 h 200"/>
                <a:gd name="T4" fmla="*/ 1 w 665"/>
                <a:gd name="T5" fmla="*/ 194 h 200"/>
                <a:gd name="T6" fmla="*/ 10 w 665"/>
                <a:gd name="T7" fmla="*/ 199 h 200"/>
                <a:gd name="T8" fmla="*/ 659 w 665"/>
                <a:gd name="T9" fmla="*/ 14 h 200"/>
                <a:gd name="T10" fmla="*/ 664 w 665"/>
                <a:gd name="T11" fmla="*/ 6 h 200"/>
                <a:gd name="T12" fmla="*/ 655 w 665"/>
                <a:gd name="T13" fmla="*/ 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5" h="200">
                  <a:moveTo>
                    <a:pt x="655" y="1"/>
                  </a:moveTo>
                  <a:cubicBezTo>
                    <a:pt x="6" y="186"/>
                    <a:pt x="6" y="186"/>
                    <a:pt x="6" y="186"/>
                  </a:cubicBezTo>
                  <a:cubicBezTo>
                    <a:pt x="3" y="187"/>
                    <a:pt x="0" y="191"/>
                    <a:pt x="1" y="194"/>
                  </a:cubicBezTo>
                  <a:cubicBezTo>
                    <a:pt x="2" y="198"/>
                    <a:pt x="6" y="200"/>
                    <a:pt x="10" y="199"/>
                  </a:cubicBezTo>
                  <a:cubicBezTo>
                    <a:pt x="659" y="14"/>
                    <a:pt x="659" y="14"/>
                    <a:pt x="659" y="14"/>
                  </a:cubicBezTo>
                  <a:cubicBezTo>
                    <a:pt x="663" y="13"/>
                    <a:pt x="665" y="10"/>
                    <a:pt x="664" y="6"/>
                  </a:cubicBezTo>
                  <a:cubicBezTo>
                    <a:pt x="663" y="2"/>
                    <a:pt x="659" y="0"/>
                    <a:pt x="655" y="1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淘宝-想搞设计PPT(倒卖必究)-44">
              <a:extLst>
                <a:ext uri="{FF2B5EF4-FFF2-40B4-BE49-F238E27FC236}">
                  <a16:creationId xmlns:a16="http://schemas.microsoft.com/office/drawing/2014/main" id="{F3287D7D-59F8-16FA-E9F3-500BE86ACFCF}"/>
                </a:ext>
              </a:extLst>
            </p:cNvPr>
            <p:cNvSpPr/>
            <p:nvPr/>
          </p:nvSpPr>
          <p:spPr bwMode="auto">
            <a:xfrm>
              <a:off x="6381601" y="2834837"/>
              <a:ext cx="22678" cy="2901687"/>
            </a:xfrm>
            <a:custGeom>
              <a:avLst/>
              <a:gdLst>
                <a:gd name="T0" fmla="*/ 0 w 14"/>
                <a:gd name="T1" fmla="*/ 7 h 1743"/>
                <a:gd name="T2" fmla="*/ 0 w 14"/>
                <a:gd name="T3" fmla="*/ 1736 h 1743"/>
                <a:gd name="T4" fmla="*/ 7 w 14"/>
                <a:gd name="T5" fmla="*/ 1743 h 1743"/>
                <a:gd name="T6" fmla="*/ 14 w 14"/>
                <a:gd name="T7" fmla="*/ 1736 h 1743"/>
                <a:gd name="T8" fmla="*/ 14 w 14"/>
                <a:gd name="T9" fmla="*/ 7 h 1743"/>
                <a:gd name="T10" fmla="*/ 7 w 14"/>
                <a:gd name="T11" fmla="*/ 0 h 1743"/>
                <a:gd name="T12" fmla="*/ 0 w 14"/>
                <a:gd name="T13" fmla="*/ 7 h 1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743">
                  <a:moveTo>
                    <a:pt x="0" y="7"/>
                  </a:moveTo>
                  <a:cubicBezTo>
                    <a:pt x="0" y="1736"/>
                    <a:pt x="0" y="1736"/>
                    <a:pt x="0" y="1736"/>
                  </a:cubicBezTo>
                  <a:cubicBezTo>
                    <a:pt x="0" y="1740"/>
                    <a:pt x="3" y="1743"/>
                    <a:pt x="7" y="1743"/>
                  </a:cubicBezTo>
                  <a:cubicBezTo>
                    <a:pt x="11" y="1743"/>
                    <a:pt x="14" y="1740"/>
                    <a:pt x="14" y="173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淘宝-想搞设计PPT(倒卖必究)-45">
              <a:extLst>
                <a:ext uri="{FF2B5EF4-FFF2-40B4-BE49-F238E27FC236}">
                  <a16:creationId xmlns:a16="http://schemas.microsoft.com/office/drawing/2014/main" id="{859D81D3-E2E5-F9AE-27D9-1F533748D087}"/>
                </a:ext>
              </a:extLst>
            </p:cNvPr>
            <p:cNvSpPr/>
            <p:nvPr/>
          </p:nvSpPr>
          <p:spPr bwMode="auto">
            <a:xfrm>
              <a:off x="5788737" y="2834837"/>
              <a:ext cx="22678" cy="2901687"/>
            </a:xfrm>
            <a:custGeom>
              <a:avLst/>
              <a:gdLst>
                <a:gd name="T0" fmla="*/ 0 w 14"/>
                <a:gd name="T1" fmla="*/ 7 h 1743"/>
                <a:gd name="T2" fmla="*/ 0 w 14"/>
                <a:gd name="T3" fmla="*/ 1736 h 1743"/>
                <a:gd name="T4" fmla="*/ 7 w 14"/>
                <a:gd name="T5" fmla="*/ 1743 h 1743"/>
                <a:gd name="T6" fmla="*/ 14 w 14"/>
                <a:gd name="T7" fmla="*/ 1736 h 1743"/>
                <a:gd name="T8" fmla="*/ 14 w 14"/>
                <a:gd name="T9" fmla="*/ 7 h 1743"/>
                <a:gd name="T10" fmla="*/ 7 w 14"/>
                <a:gd name="T11" fmla="*/ 0 h 1743"/>
                <a:gd name="T12" fmla="*/ 0 w 14"/>
                <a:gd name="T13" fmla="*/ 7 h 1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743">
                  <a:moveTo>
                    <a:pt x="0" y="7"/>
                  </a:moveTo>
                  <a:cubicBezTo>
                    <a:pt x="0" y="1736"/>
                    <a:pt x="0" y="1736"/>
                    <a:pt x="0" y="1736"/>
                  </a:cubicBezTo>
                  <a:cubicBezTo>
                    <a:pt x="0" y="1740"/>
                    <a:pt x="3" y="1743"/>
                    <a:pt x="7" y="1743"/>
                  </a:cubicBezTo>
                  <a:cubicBezTo>
                    <a:pt x="11" y="1743"/>
                    <a:pt x="14" y="1740"/>
                    <a:pt x="14" y="173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淘宝-想搞设计PPT(倒卖必究)-46">
              <a:extLst>
                <a:ext uri="{FF2B5EF4-FFF2-40B4-BE49-F238E27FC236}">
                  <a16:creationId xmlns:a16="http://schemas.microsoft.com/office/drawing/2014/main" id="{1A544BBC-3981-AF29-29EB-3154CC4A09C3}"/>
                </a:ext>
              </a:extLst>
            </p:cNvPr>
            <p:cNvSpPr/>
            <p:nvPr/>
          </p:nvSpPr>
          <p:spPr bwMode="auto">
            <a:xfrm>
              <a:off x="4117055" y="1660988"/>
              <a:ext cx="1992413" cy="1127414"/>
            </a:xfrm>
            <a:custGeom>
              <a:avLst/>
              <a:gdLst>
                <a:gd name="T0" fmla="*/ 248 w 1197"/>
                <a:gd name="T1" fmla="*/ 280 h 677"/>
                <a:gd name="T2" fmla="*/ 248 w 1197"/>
                <a:gd name="T3" fmla="*/ 21 h 677"/>
                <a:gd name="T4" fmla="*/ 1133 w 1197"/>
                <a:gd name="T5" fmla="*/ 639 h 677"/>
                <a:gd name="T6" fmla="*/ 10 w 1197"/>
                <a:gd name="T7" fmla="*/ 177 h 677"/>
                <a:gd name="T8" fmla="*/ 3 w 1197"/>
                <a:gd name="T9" fmla="*/ 178 h 677"/>
                <a:gd name="T10" fmla="*/ 0 w 1197"/>
                <a:gd name="T11" fmla="*/ 183 h 677"/>
                <a:gd name="T12" fmla="*/ 0 w 1197"/>
                <a:gd name="T13" fmla="*/ 363 h 677"/>
                <a:gd name="T14" fmla="*/ 7 w 1197"/>
                <a:gd name="T15" fmla="*/ 370 h 677"/>
                <a:gd name="T16" fmla="*/ 14 w 1197"/>
                <a:gd name="T17" fmla="*/ 363 h 677"/>
                <a:gd name="T18" fmla="*/ 14 w 1197"/>
                <a:gd name="T19" fmla="*/ 194 h 677"/>
                <a:gd name="T20" fmla="*/ 1186 w 1197"/>
                <a:gd name="T21" fmla="*/ 676 h 677"/>
                <a:gd name="T22" fmla="*/ 1195 w 1197"/>
                <a:gd name="T23" fmla="*/ 673 h 677"/>
                <a:gd name="T24" fmla="*/ 1193 w 1197"/>
                <a:gd name="T25" fmla="*/ 663 h 677"/>
                <a:gd name="T26" fmla="*/ 245 w 1197"/>
                <a:gd name="T27" fmla="*/ 1 h 677"/>
                <a:gd name="T28" fmla="*/ 238 w 1197"/>
                <a:gd name="T29" fmla="*/ 1 h 677"/>
                <a:gd name="T30" fmla="*/ 234 w 1197"/>
                <a:gd name="T31" fmla="*/ 7 h 677"/>
                <a:gd name="T32" fmla="*/ 234 w 1197"/>
                <a:gd name="T33" fmla="*/ 280 h 677"/>
                <a:gd name="T34" fmla="*/ 241 w 1197"/>
                <a:gd name="T35" fmla="*/ 287 h 677"/>
                <a:gd name="T36" fmla="*/ 248 w 1197"/>
                <a:gd name="T37" fmla="*/ 28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97" h="677">
                  <a:moveTo>
                    <a:pt x="248" y="280"/>
                  </a:moveTo>
                  <a:cubicBezTo>
                    <a:pt x="248" y="21"/>
                    <a:pt x="248" y="21"/>
                    <a:pt x="248" y="21"/>
                  </a:cubicBezTo>
                  <a:cubicBezTo>
                    <a:pt x="1133" y="639"/>
                    <a:pt x="1133" y="639"/>
                    <a:pt x="1133" y="639"/>
                  </a:cubicBezTo>
                  <a:cubicBezTo>
                    <a:pt x="10" y="177"/>
                    <a:pt x="10" y="177"/>
                    <a:pt x="10" y="177"/>
                  </a:cubicBezTo>
                  <a:cubicBezTo>
                    <a:pt x="7" y="176"/>
                    <a:pt x="5" y="176"/>
                    <a:pt x="3" y="178"/>
                  </a:cubicBezTo>
                  <a:cubicBezTo>
                    <a:pt x="1" y="179"/>
                    <a:pt x="0" y="181"/>
                    <a:pt x="0" y="18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67"/>
                    <a:pt x="3" y="370"/>
                    <a:pt x="7" y="370"/>
                  </a:cubicBezTo>
                  <a:cubicBezTo>
                    <a:pt x="11" y="370"/>
                    <a:pt x="14" y="367"/>
                    <a:pt x="14" y="363"/>
                  </a:cubicBezTo>
                  <a:cubicBezTo>
                    <a:pt x="14" y="194"/>
                    <a:pt x="14" y="194"/>
                    <a:pt x="14" y="194"/>
                  </a:cubicBezTo>
                  <a:cubicBezTo>
                    <a:pt x="1186" y="676"/>
                    <a:pt x="1186" y="676"/>
                    <a:pt x="1186" y="676"/>
                  </a:cubicBezTo>
                  <a:cubicBezTo>
                    <a:pt x="1190" y="677"/>
                    <a:pt x="1194" y="676"/>
                    <a:pt x="1195" y="673"/>
                  </a:cubicBezTo>
                  <a:cubicBezTo>
                    <a:pt x="1197" y="669"/>
                    <a:pt x="1196" y="666"/>
                    <a:pt x="1193" y="663"/>
                  </a:cubicBezTo>
                  <a:cubicBezTo>
                    <a:pt x="245" y="1"/>
                    <a:pt x="245" y="1"/>
                    <a:pt x="245" y="1"/>
                  </a:cubicBezTo>
                  <a:cubicBezTo>
                    <a:pt x="243" y="0"/>
                    <a:pt x="240" y="0"/>
                    <a:pt x="238" y="1"/>
                  </a:cubicBezTo>
                  <a:cubicBezTo>
                    <a:pt x="236" y="2"/>
                    <a:pt x="234" y="5"/>
                    <a:pt x="234" y="7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4"/>
                    <a:pt x="237" y="287"/>
                    <a:pt x="241" y="287"/>
                  </a:cubicBezTo>
                  <a:cubicBezTo>
                    <a:pt x="245" y="287"/>
                    <a:pt x="248" y="284"/>
                    <a:pt x="248" y="280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淘宝-想搞设计PPT(倒卖必究)-48">
              <a:extLst>
                <a:ext uri="{FF2B5EF4-FFF2-40B4-BE49-F238E27FC236}">
                  <a16:creationId xmlns:a16="http://schemas.microsoft.com/office/drawing/2014/main" id="{7126C968-030C-B250-A77F-001C6EE219AF}"/>
                </a:ext>
              </a:extLst>
            </p:cNvPr>
            <p:cNvSpPr/>
            <p:nvPr/>
          </p:nvSpPr>
          <p:spPr bwMode="auto">
            <a:xfrm>
              <a:off x="4874063" y="1433129"/>
              <a:ext cx="1235404" cy="1355273"/>
            </a:xfrm>
            <a:custGeom>
              <a:avLst/>
              <a:gdLst>
                <a:gd name="T0" fmla="*/ 14 w 742"/>
                <a:gd name="T1" fmla="*/ 295 h 814"/>
                <a:gd name="T2" fmla="*/ 10 w 742"/>
                <a:gd name="T3" fmla="*/ 299 h 814"/>
                <a:gd name="T4" fmla="*/ 16 w 742"/>
                <a:gd name="T5" fmla="*/ 297 h 814"/>
                <a:gd name="T6" fmla="*/ 14 w 742"/>
                <a:gd name="T7" fmla="*/ 295 h 814"/>
                <a:gd name="T8" fmla="*/ 10 w 742"/>
                <a:gd name="T9" fmla="*/ 299 h 814"/>
                <a:gd name="T10" fmla="*/ 16 w 742"/>
                <a:gd name="T11" fmla="*/ 297 h 814"/>
                <a:gd name="T12" fmla="*/ 12 w 742"/>
                <a:gd name="T13" fmla="*/ 299 h 814"/>
                <a:gd name="T14" fmla="*/ 16 w 742"/>
                <a:gd name="T15" fmla="*/ 298 h 814"/>
                <a:gd name="T16" fmla="*/ 16 w 742"/>
                <a:gd name="T17" fmla="*/ 297 h 814"/>
                <a:gd name="T18" fmla="*/ 12 w 742"/>
                <a:gd name="T19" fmla="*/ 299 h 814"/>
                <a:gd name="T20" fmla="*/ 16 w 742"/>
                <a:gd name="T21" fmla="*/ 298 h 814"/>
                <a:gd name="T22" fmla="*/ 15 w 742"/>
                <a:gd name="T23" fmla="*/ 298 h 814"/>
                <a:gd name="T24" fmla="*/ 16 w 742"/>
                <a:gd name="T25" fmla="*/ 298 h 814"/>
                <a:gd name="T26" fmla="*/ 16 w 742"/>
                <a:gd name="T27" fmla="*/ 298 h 814"/>
                <a:gd name="T28" fmla="*/ 15 w 742"/>
                <a:gd name="T29" fmla="*/ 298 h 814"/>
                <a:gd name="T30" fmla="*/ 16 w 742"/>
                <a:gd name="T31" fmla="*/ 298 h 814"/>
                <a:gd name="T32" fmla="*/ 16 w 742"/>
                <a:gd name="T33" fmla="*/ 295 h 814"/>
                <a:gd name="T34" fmla="*/ 15 w 742"/>
                <a:gd name="T35" fmla="*/ 268 h 814"/>
                <a:gd name="T36" fmla="*/ 14 w 742"/>
                <a:gd name="T37" fmla="*/ 222 h 814"/>
                <a:gd name="T38" fmla="*/ 15 w 742"/>
                <a:gd name="T39" fmla="*/ 82 h 814"/>
                <a:gd name="T40" fmla="*/ 16 w 742"/>
                <a:gd name="T41" fmla="*/ 29 h 814"/>
                <a:gd name="T42" fmla="*/ 16 w 742"/>
                <a:gd name="T43" fmla="*/ 8 h 814"/>
                <a:gd name="T44" fmla="*/ 9 w 742"/>
                <a:gd name="T45" fmla="*/ 7 h 814"/>
                <a:gd name="T46" fmla="*/ 4 w 742"/>
                <a:gd name="T47" fmla="*/ 12 h 814"/>
                <a:gd name="T48" fmla="*/ 729 w 742"/>
                <a:gd name="T49" fmla="*/ 811 h 814"/>
                <a:gd name="T50" fmla="*/ 739 w 742"/>
                <a:gd name="T51" fmla="*/ 811 h 814"/>
                <a:gd name="T52" fmla="*/ 739 w 742"/>
                <a:gd name="T53" fmla="*/ 802 h 814"/>
                <a:gd name="T54" fmla="*/ 14 w 742"/>
                <a:gd name="T55" fmla="*/ 3 h 814"/>
                <a:gd name="T56" fmla="*/ 7 w 742"/>
                <a:gd name="T57" fmla="*/ 1 h 814"/>
                <a:gd name="T58" fmla="*/ 2 w 742"/>
                <a:gd name="T59" fmla="*/ 7 h 814"/>
                <a:gd name="T60" fmla="*/ 0 w 742"/>
                <a:gd name="T61" fmla="*/ 222 h 814"/>
                <a:gd name="T62" fmla="*/ 1 w 742"/>
                <a:gd name="T63" fmla="*/ 277 h 814"/>
                <a:gd name="T64" fmla="*/ 1 w 742"/>
                <a:gd name="T65" fmla="*/ 294 h 814"/>
                <a:gd name="T66" fmla="*/ 2 w 742"/>
                <a:gd name="T67" fmla="*/ 299 h 814"/>
                <a:gd name="T68" fmla="*/ 2 w 742"/>
                <a:gd name="T69" fmla="*/ 301 h 814"/>
                <a:gd name="T70" fmla="*/ 3 w 742"/>
                <a:gd name="T71" fmla="*/ 302 h 814"/>
                <a:gd name="T72" fmla="*/ 4 w 742"/>
                <a:gd name="T73" fmla="*/ 305 h 814"/>
                <a:gd name="T74" fmla="*/ 14 w 742"/>
                <a:gd name="T75" fmla="*/ 305 h 814"/>
                <a:gd name="T76" fmla="*/ 14 w 742"/>
                <a:gd name="T77" fmla="*/ 295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2" h="814">
                  <a:moveTo>
                    <a:pt x="14" y="295"/>
                  </a:moveTo>
                  <a:cubicBezTo>
                    <a:pt x="10" y="299"/>
                    <a:pt x="10" y="299"/>
                    <a:pt x="10" y="299"/>
                  </a:cubicBezTo>
                  <a:cubicBezTo>
                    <a:pt x="16" y="297"/>
                    <a:pt x="16" y="297"/>
                    <a:pt x="16" y="297"/>
                  </a:cubicBezTo>
                  <a:cubicBezTo>
                    <a:pt x="15" y="297"/>
                    <a:pt x="15" y="296"/>
                    <a:pt x="14" y="295"/>
                  </a:cubicBezTo>
                  <a:cubicBezTo>
                    <a:pt x="10" y="299"/>
                    <a:pt x="10" y="299"/>
                    <a:pt x="10" y="299"/>
                  </a:cubicBezTo>
                  <a:cubicBezTo>
                    <a:pt x="16" y="297"/>
                    <a:pt x="16" y="297"/>
                    <a:pt x="16" y="297"/>
                  </a:cubicBezTo>
                  <a:cubicBezTo>
                    <a:pt x="12" y="299"/>
                    <a:pt x="12" y="299"/>
                    <a:pt x="12" y="299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97"/>
                    <a:pt x="16" y="297"/>
                    <a:pt x="16" y="297"/>
                  </a:cubicBezTo>
                  <a:cubicBezTo>
                    <a:pt x="12" y="299"/>
                    <a:pt x="12" y="299"/>
                    <a:pt x="12" y="299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5" y="298"/>
                    <a:pt x="15" y="298"/>
                    <a:pt x="15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5" y="298"/>
                    <a:pt x="15" y="298"/>
                    <a:pt x="15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97"/>
                    <a:pt x="16" y="297"/>
                    <a:pt x="16" y="295"/>
                  </a:cubicBezTo>
                  <a:cubicBezTo>
                    <a:pt x="15" y="290"/>
                    <a:pt x="15" y="281"/>
                    <a:pt x="15" y="268"/>
                  </a:cubicBezTo>
                  <a:cubicBezTo>
                    <a:pt x="14" y="255"/>
                    <a:pt x="14" y="240"/>
                    <a:pt x="14" y="222"/>
                  </a:cubicBezTo>
                  <a:cubicBezTo>
                    <a:pt x="14" y="179"/>
                    <a:pt x="15" y="125"/>
                    <a:pt x="15" y="82"/>
                  </a:cubicBezTo>
                  <a:cubicBezTo>
                    <a:pt x="16" y="61"/>
                    <a:pt x="16" y="42"/>
                    <a:pt x="16" y="29"/>
                  </a:cubicBezTo>
                  <a:cubicBezTo>
                    <a:pt x="16" y="16"/>
                    <a:pt x="16" y="8"/>
                    <a:pt x="16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729" y="811"/>
                    <a:pt x="729" y="811"/>
                    <a:pt x="729" y="811"/>
                  </a:cubicBezTo>
                  <a:cubicBezTo>
                    <a:pt x="732" y="814"/>
                    <a:pt x="736" y="814"/>
                    <a:pt x="739" y="811"/>
                  </a:cubicBezTo>
                  <a:cubicBezTo>
                    <a:pt x="742" y="809"/>
                    <a:pt x="742" y="804"/>
                    <a:pt x="739" y="80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1"/>
                    <a:pt x="9" y="0"/>
                    <a:pt x="7" y="1"/>
                  </a:cubicBezTo>
                  <a:cubicBezTo>
                    <a:pt x="4" y="2"/>
                    <a:pt x="2" y="4"/>
                    <a:pt x="2" y="7"/>
                  </a:cubicBezTo>
                  <a:cubicBezTo>
                    <a:pt x="2" y="7"/>
                    <a:pt x="0" y="135"/>
                    <a:pt x="0" y="222"/>
                  </a:cubicBezTo>
                  <a:cubicBezTo>
                    <a:pt x="0" y="244"/>
                    <a:pt x="0" y="263"/>
                    <a:pt x="1" y="277"/>
                  </a:cubicBezTo>
                  <a:cubicBezTo>
                    <a:pt x="1" y="284"/>
                    <a:pt x="1" y="290"/>
                    <a:pt x="1" y="294"/>
                  </a:cubicBezTo>
                  <a:cubicBezTo>
                    <a:pt x="1" y="296"/>
                    <a:pt x="2" y="297"/>
                    <a:pt x="2" y="299"/>
                  </a:cubicBezTo>
                  <a:cubicBezTo>
                    <a:pt x="2" y="300"/>
                    <a:pt x="2" y="300"/>
                    <a:pt x="2" y="301"/>
                  </a:cubicBezTo>
                  <a:cubicBezTo>
                    <a:pt x="2" y="301"/>
                    <a:pt x="2" y="302"/>
                    <a:pt x="3" y="302"/>
                  </a:cubicBezTo>
                  <a:cubicBezTo>
                    <a:pt x="3" y="303"/>
                    <a:pt x="3" y="304"/>
                    <a:pt x="4" y="305"/>
                  </a:cubicBezTo>
                  <a:cubicBezTo>
                    <a:pt x="7" y="308"/>
                    <a:pt x="12" y="308"/>
                    <a:pt x="14" y="305"/>
                  </a:cubicBezTo>
                  <a:cubicBezTo>
                    <a:pt x="17" y="302"/>
                    <a:pt x="17" y="298"/>
                    <a:pt x="14" y="295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淘宝-想搞设计PPT(倒卖必究)-49">
              <a:extLst>
                <a:ext uri="{FF2B5EF4-FFF2-40B4-BE49-F238E27FC236}">
                  <a16:creationId xmlns:a16="http://schemas.microsoft.com/office/drawing/2014/main" id="{E524466A-7F2A-3697-642A-22AC9BCD3AD8}"/>
                </a:ext>
              </a:extLst>
            </p:cNvPr>
            <p:cNvSpPr/>
            <p:nvPr/>
          </p:nvSpPr>
          <p:spPr bwMode="auto">
            <a:xfrm>
              <a:off x="6083549" y="1660988"/>
              <a:ext cx="1992413" cy="1127414"/>
            </a:xfrm>
            <a:custGeom>
              <a:avLst/>
              <a:gdLst>
                <a:gd name="T0" fmla="*/ 963 w 1197"/>
                <a:gd name="T1" fmla="*/ 280 h 677"/>
                <a:gd name="T2" fmla="*/ 963 w 1197"/>
                <a:gd name="T3" fmla="*/ 7 h 677"/>
                <a:gd name="T4" fmla="*/ 959 w 1197"/>
                <a:gd name="T5" fmla="*/ 1 h 677"/>
                <a:gd name="T6" fmla="*/ 952 w 1197"/>
                <a:gd name="T7" fmla="*/ 1 h 677"/>
                <a:gd name="T8" fmla="*/ 4 w 1197"/>
                <a:gd name="T9" fmla="*/ 663 h 677"/>
                <a:gd name="T10" fmla="*/ 2 w 1197"/>
                <a:gd name="T11" fmla="*/ 673 h 677"/>
                <a:gd name="T12" fmla="*/ 11 w 1197"/>
                <a:gd name="T13" fmla="*/ 676 h 677"/>
                <a:gd name="T14" fmla="*/ 1183 w 1197"/>
                <a:gd name="T15" fmla="*/ 194 h 677"/>
                <a:gd name="T16" fmla="*/ 1183 w 1197"/>
                <a:gd name="T17" fmla="*/ 363 h 677"/>
                <a:gd name="T18" fmla="*/ 1190 w 1197"/>
                <a:gd name="T19" fmla="*/ 370 h 677"/>
                <a:gd name="T20" fmla="*/ 1197 w 1197"/>
                <a:gd name="T21" fmla="*/ 363 h 677"/>
                <a:gd name="T22" fmla="*/ 1197 w 1197"/>
                <a:gd name="T23" fmla="*/ 183 h 677"/>
                <a:gd name="T24" fmla="*/ 1194 w 1197"/>
                <a:gd name="T25" fmla="*/ 178 h 677"/>
                <a:gd name="T26" fmla="*/ 1188 w 1197"/>
                <a:gd name="T27" fmla="*/ 177 h 677"/>
                <a:gd name="T28" fmla="*/ 64 w 1197"/>
                <a:gd name="T29" fmla="*/ 639 h 677"/>
                <a:gd name="T30" fmla="*/ 949 w 1197"/>
                <a:gd name="T31" fmla="*/ 21 h 677"/>
                <a:gd name="T32" fmla="*/ 949 w 1197"/>
                <a:gd name="T33" fmla="*/ 280 h 677"/>
                <a:gd name="T34" fmla="*/ 956 w 1197"/>
                <a:gd name="T35" fmla="*/ 287 h 677"/>
                <a:gd name="T36" fmla="*/ 963 w 1197"/>
                <a:gd name="T37" fmla="*/ 28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97" h="677">
                  <a:moveTo>
                    <a:pt x="963" y="280"/>
                  </a:moveTo>
                  <a:cubicBezTo>
                    <a:pt x="963" y="7"/>
                    <a:pt x="963" y="7"/>
                    <a:pt x="963" y="7"/>
                  </a:cubicBezTo>
                  <a:cubicBezTo>
                    <a:pt x="963" y="5"/>
                    <a:pt x="962" y="2"/>
                    <a:pt x="959" y="1"/>
                  </a:cubicBezTo>
                  <a:cubicBezTo>
                    <a:pt x="957" y="0"/>
                    <a:pt x="954" y="0"/>
                    <a:pt x="952" y="1"/>
                  </a:cubicBezTo>
                  <a:cubicBezTo>
                    <a:pt x="4" y="663"/>
                    <a:pt x="4" y="663"/>
                    <a:pt x="4" y="663"/>
                  </a:cubicBezTo>
                  <a:cubicBezTo>
                    <a:pt x="1" y="666"/>
                    <a:pt x="0" y="669"/>
                    <a:pt x="2" y="673"/>
                  </a:cubicBezTo>
                  <a:cubicBezTo>
                    <a:pt x="4" y="676"/>
                    <a:pt x="7" y="677"/>
                    <a:pt x="11" y="676"/>
                  </a:cubicBezTo>
                  <a:cubicBezTo>
                    <a:pt x="1183" y="194"/>
                    <a:pt x="1183" y="194"/>
                    <a:pt x="1183" y="194"/>
                  </a:cubicBezTo>
                  <a:cubicBezTo>
                    <a:pt x="1183" y="363"/>
                    <a:pt x="1183" y="363"/>
                    <a:pt x="1183" y="363"/>
                  </a:cubicBezTo>
                  <a:cubicBezTo>
                    <a:pt x="1183" y="367"/>
                    <a:pt x="1186" y="370"/>
                    <a:pt x="1190" y="370"/>
                  </a:cubicBezTo>
                  <a:cubicBezTo>
                    <a:pt x="1194" y="370"/>
                    <a:pt x="1197" y="367"/>
                    <a:pt x="1197" y="363"/>
                  </a:cubicBezTo>
                  <a:cubicBezTo>
                    <a:pt x="1197" y="183"/>
                    <a:pt x="1197" y="183"/>
                    <a:pt x="1197" y="183"/>
                  </a:cubicBezTo>
                  <a:cubicBezTo>
                    <a:pt x="1197" y="181"/>
                    <a:pt x="1196" y="179"/>
                    <a:pt x="1194" y="178"/>
                  </a:cubicBezTo>
                  <a:cubicBezTo>
                    <a:pt x="1192" y="176"/>
                    <a:pt x="1190" y="176"/>
                    <a:pt x="1188" y="177"/>
                  </a:cubicBezTo>
                  <a:cubicBezTo>
                    <a:pt x="64" y="639"/>
                    <a:pt x="64" y="639"/>
                    <a:pt x="64" y="639"/>
                  </a:cubicBezTo>
                  <a:cubicBezTo>
                    <a:pt x="949" y="21"/>
                    <a:pt x="949" y="21"/>
                    <a:pt x="949" y="21"/>
                  </a:cubicBezTo>
                  <a:cubicBezTo>
                    <a:pt x="949" y="280"/>
                    <a:pt x="949" y="280"/>
                    <a:pt x="949" y="280"/>
                  </a:cubicBezTo>
                  <a:cubicBezTo>
                    <a:pt x="949" y="284"/>
                    <a:pt x="952" y="287"/>
                    <a:pt x="956" y="287"/>
                  </a:cubicBezTo>
                  <a:cubicBezTo>
                    <a:pt x="960" y="287"/>
                    <a:pt x="963" y="284"/>
                    <a:pt x="963" y="280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淘宝-想搞设计PPT(倒卖必究)-50">
              <a:extLst>
                <a:ext uri="{FF2B5EF4-FFF2-40B4-BE49-F238E27FC236}">
                  <a16:creationId xmlns:a16="http://schemas.microsoft.com/office/drawing/2014/main" id="{B69FC08F-AE49-DDE2-62C1-E23DAAFDD677}"/>
                </a:ext>
              </a:extLst>
            </p:cNvPr>
            <p:cNvSpPr/>
            <p:nvPr/>
          </p:nvSpPr>
          <p:spPr bwMode="auto">
            <a:xfrm>
              <a:off x="6083549" y="1433129"/>
              <a:ext cx="1235404" cy="1355273"/>
            </a:xfrm>
            <a:custGeom>
              <a:avLst/>
              <a:gdLst>
                <a:gd name="T0" fmla="*/ 738 w 742"/>
                <a:gd name="T1" fmla="*/ 305 h 814"/>
                <a:gd name="T2" fmla="*/ 740 w 742"/>
                <a:gd name="T3" fmla="*/ 302 h 814"/>
                <a:gd name="T4" fmla="*/ 740 w 742"/>
                <a:gd name="T5" fmla="*/ 300 h 814"/>
                <a:gd name="T6" fmla="*/ 741 w 742"/>
                <a:gd name="T7" fmla="*/ 296 h 814"/>
                <a:gd name="T8" fmla="*/ 742 w 742"/>
                <a:gd name="T9" fmla="*/ 268 h 814"/>
                <a:gd name="T10" fmla="*/ 742 w 742"/>
                <a:gd name="T11" fmla="*/ 222 h 814"/>
                <a:gd name="T12" fmla="*/ 740 w 742"/>
                <a:gd name="T13" fmla="*/ 7 h 814"/>
                <a:gd name="T14" fmla="*/ 735 w 742"/>
                <a:gd name="T15" fmla="*/ 1 h 814"/>
                <a:gd name="T16" fmla="*/ 728 w 742"/>
                <a:gd name="T17" fmla="*/ 3 h 814"/>
                <a:gd name="T18" fmla="*/ 3 w 742"/>
                <a:gd name="T19" fmla="*/ 802 h 814"/>
                <a:gd name="T20" fmla="*/ 3 w 742"/>
                <a:gd name="T21" fmla="*/ 811 h 814"/>
                <a:gd name="T22" fmla="*/ 13 w 742"/>
                <a:gd name="T23" fmla="*/ 811 h 814"/>
                <a:gd name="T24" fmla="*/ 738 w 742"/>
                <a:gd name="T25" fmla="*/ 12 h 814"/>
                <a:gd name="T26" fmla="*/ 733 w 742"/>
                <a:gd name="T27" fmla="*/ 7 h 814"/>
                <a:gd name="T28" fmla="*/ 726 w 742"/>
                <a:gd name="T29" fmla="*/ 8 h 814"/>
                <a:gd name="T30" fmla="*/ 726 w 742"/>
                <a:gd name="T31" fmla="*/ 29 h 814"/>
                <a:gd name="T32" fmla="*/ 728 w 742"/>
                <a:gd name="T33" fmla="*/ 222 h 814"/>
                <a:gd name="T34" fmla="*/ 727 w 742"/>
                <a:gd name="T35" fmla="*/ 277 h 814"/>
                <a:gd name="T36" fmla="*/ 727 w 742"/>
                <a:gd name="T37" fmla="*/ 293 h 814"/>
                <a:gd name="T38" fmla="*/ 727 w 742"/>
                <a:gd name="T39" fmla="*/ 297 h 814"/>
                <a:gd name="T40" fmla="*/ 726 w 742"/>
                <a:gd name="T41" fmla="*/ 298 h 814"/>
                <a:gd name="T42" fmla="*/ 726 w 742"/>
                <a:gd name="T43" fmla="*/ 298 h 814"/>
                <a:gd name="T44" fmla="*/ 730 w 742"/>
                <a:gd name="T45" fmla="*/ 298 h 814"/>
                <a:gd name="T46" fmla="*/ 727 w 742"/>
                <a:gd name="T47" fmla="*/ 297 h 814"/>
                <a:gd name="T48" fmla="*/ 726 w 742"/>
                <a:gd name="T49" fmla="*/ 298 h 814"/>
                <a:gd name="T50" fmla="*/ 730 w 742"/>
                <a:gd name="T51" fmla="*/ 298 h 814"/>
                <a:gd name="T52" fmla="*/ 727 w 742"/>
                <a:gd name="T53" fmla="*/ 297 h 814"/>
                <a:gd name="T54" fmla="*/ 732 w 742"/>
                <a:gd name="T55" fmla="*/ 299 h 814"/>
                <a:gd name="T56" fmla="*/ 728 w 742"/>
                <a:gd name="T57" fmla="*/ 295 h 814"/>
                <a:gd name="T58" fmla="*/ 727 w 742"/>
                <a:gd name="T59" fmla="*/ 297 h 814"/>
                <a:gd name="T60" fmla="*/ 732 w 742"/>
                <a:gd name="T61" fmla="*/ 299 h 814"/>
                <a:gd name="T62" fmla="*/ 728 w 742"/>
                <a:gd name="T63" fmla="*/ 295 h 814"/>
                <a:gd name="T64" fmla="*/ 728 w 742"/>
                <a:gd name="T65" fmla="*/ 305 h 814"/>
                <a:gd name="T66" fmla="*/ 738 w 742"/>
                <a:gd name="T67" fmla="*/ 305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2" h="814">
                  <a:moveTo>
                    <a:pt x="738" y="305"/>
                  </a:moveTo>
                  <a:cubicBezTo>
                    <a:pt x="739" y="304"/>
                    <a:pt x="739" y="303"/>
                    <a:pt x="740" y="302"/>
                  </a:cubicBezTo>
                  <a:cubicBezTo>
                    <a:pt x="740" y="301"/>
                    <a:pt x="740" y="301"/>
                    <a:pt x="740" y="300"/>
                  </a:cubicBezTo>
                  <a:cubicBezTo>
                    <a:pt x="740" y="299"/>
                    <a:pt x="741" y="297"/>
                    <a:pt x="741" y="296"/>
                  </a:cubicBezTo>
                  <a:cubicBezTo>
                    <a:pt x="741" y="290"/>
                    <a:pt x="741" y="280"/>
                    <a:pt x="742" y="268"/>
                  </a:cubicBezTo>
                  <a:cubicBezTo>
                    <a:pt x="742" y="255"/>
                    <a:pt x="742" y="239"/>
                    <a:pt x="742" y="222"/>
                  </a:cubicBezTo>
                  <a:cubicBezTo>
                    <a:pt x="742" y="135"/>
                    <a:pt x="740" y="7"/>
                    <a:pt x="740" y="7"/>
                  </a:cubicBezTo>
                  <a:cubicBezTo>
                    <a:pt x="740" y="4"/>
                    <a:pt x="738" y="2"/>
                    <a:pt x="735" y="1"/>
                  </a:cubicBezTo>
                  <a:cubicBezTo>
                    <a:pt x="733" y="0"/>
                    <a:pt x="730" y="1"/>
                    <a:pt x="728" y="3"/>
                  </a:cubicBezTo>
                  <a:cubicBezTo>
                    <a:pt x="3" y="802"/>
                    <a:pt x="3" y="802"/>
                    <a:pt x="3" y="802"/>
                  </a:cubicBezTo>
                  <a:cubicBezTo>
                    <a:pt x="0" y="804"/>
                    <a:pt x="1" y="809"/>
                    <a:pt x="3" y="811"/>
                  </a:cubicBezTo>
                  <a:cubicBezTo>
                    <a:pt x="6" y="814"/>
                    <a:pt x="11" y="814"/>
                    <a:pt x="13" y="811"/>
                  </a:cubicBezTo>
                  <a:cubicBezTo>
                    <a:pt x="738" y="12"/>
                    <a:pt x="738" y="12"/>
                    <a:pt x="738" y="12"/>
                  </a:cubicBezTo>
                  <a:cubicBezTo>
                    <a:pt x="733" y="7"/>
                    <a:pt x="733" y="7"/>
                    <a:pt x="733" y="7"/>
                  </a:cubicBezTo>
                  <a:cubicBezTo>
                    <a:pt x="726" y="8"/>
                    <a:pt x="726" y="8"/>
                    <a:pt x="726" y="8"/>
                  </a:cubicBezTo>
                  <a:cubicBezTo>
                    <a:pt x="726" y="8"/>
                    <a:pt x="726" y="16"/>
                    <a:pt x="726" y="29"/>
                  </a:cubicBezTo>
                  <a:cubicBezTo>
                    <a:pt x="727" y="69"/>
                    <a:pt x="728" y="157"/>
                    <a:pt x="728" y="222"/>
                  </a:cubicBezTo>
                  <a:cubicBezTo>
                    <a:pt x="728" y="244"/>
                    <a:pt x="728" y="263"/>
                    <a:pt x="727" y="277"/>
                  </a:cubicBezTo>
                  <a:cubicBezTo>
                    <a:pt x="727" y="283"/>
                    <a:pt x="727" y="289"/>
                    <a:pt x="727" y="293"/>
                  </a:cubicBezTo>
                  <a:cubicBezTo>
                    <a:pt x="727" y="295"/>
                    <a:pt x="727" y="296"/>
                    <a:pt x="727" y="297"/>
                  </a:cubicBezTo>
                  <a:cubicBezTo>
                    <a:pt x="726" y="298"/>
                    <a:pt x="726" y="298"/>
                    <a:pt x="726" y="298"/>
                  </a:cubicBezTo>
                  <a:cubicBezTo>
                    <a:pt x="726" y="298"/>
                    <a:pt x="726" y="298"/>
                    <a:pt x="726" y="298"/>
                  </a:cubicBezTo>
                  <a:cubicBezTo>
                    <a:pt x="730" y="298"/>
                    <a:pt x="730" y="298"/>
                    <a:pt x="730" y="298"/>
                  </a:cubicBezTo>
                  <a:cubicBezTo>
                    <a:pt x="727" y="297"/>
                    <a:pt x="727" y="297"/>
                    <a:pt x="727" y="297"/>
                  </a:cubicBezTo>
                  <a:cubicBezTo>
                    <a:pt x="726" y="298"/>
                    <a:pt x="726" y="298"/>
                    <a:pt x="726" y="298"/>
                  </a:cubicBezTo>
                  <a:cubicBezTo>
                    <a:pt x="730" y="298"/>
                    <a:pt x="730" y="298"/>
                    <a:pt x="730" y="298"/>
                  </a:cubicBezTo>
                  <a:cubicBezTo>
                    <a:pt x="727" y="297"/>
                    <a:pt x="727" y="297"/>
                    <a:pt x="727" y="297"/>
                  </a:cubicBezTo>
                  <a:cubicBezTo>
                    <a:pt x="732" y="299"/>
                    <a:pt x="732" y="299"/>
                    <a:pt x="732" y="299"/>
                  </a:cubicBezTo>
                  <a:cubicBezTo>
                    <a:pt x="728" y="295"/>
                    <a:pt x="728" y="295"/>
                    <a:pt x="728" y="295"/>
                  </a:cubicBezTo>
                  <a:cubicBezTo>
                    <a:pt x="727" y="296"/>
                    <a:pt x="727" y="297"/>
                    <a:pt x="727" y="297"/>
                  </a:cubicBezTo>
                  <a:cubicBezTo>
                    <a:pt x="732" y="299"/>
                    <a:pt x="732" y="299"/>
                    <a:pt x="732" y="299"/>
                  </a:cubicBezTo>
                  <a:cubicBezTo>
                    <a:pt x="728" y="295"/>
                    <a:pt x="728" y="295"/>
                    <a:pt x="728" y="295"/>
                  </a:cubicBezTo>
                  <a:cubicBezTo>
                    <a:pt x="725" y="298"/>
                    <a:pt x="725" y="302"/>
                    <a:pt x="728" y="305"/>
                  </a:cubicBezTo>
                  <a:cubicBezTo>
                    <a:pt x="731" y="308"/>
                    <a:pt x="735" y="308"/>
                    <a:pt x="738" y="305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53" name="Picture 52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20" y="158235"/>
            <a:ext cx="2011854" cy="441888"/>
          </a:xfrm>
          <a:prstGeom prst="rect">
            <a:avLst/>
          </a:prstGeom>
        </p:spPr>
      </p:pic>
      <p:pic>
        <p:nvPicPr>
          <p:cNvPr id="54" name="Picture 53" descr="6674524721d8430fbfe30c9f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605" y="1616909"/>
            <a:ext cx="3352469" cy="44699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685F02-69BE-9E12-E137-5837CAD8D332}"/>
              </a:ext>
            </a:extLst>
          </p:cNvPr>
          <p:cNvGrpSpPr/>
          <p:nvPr/>
        </p:nvGrpSpPr>
        <p:grpSpPr>
          <a:xfrm>
            <a:off x="-436888" y="-1730762"/>
            <a:ext cx="12895588" cy="8839637"/>
            <a:chOff x="154818" y="692389"/>
            <a:chExt cx="12895588" cy="8839637"/>
          </a:xfrm>
        </p:grpSpPr>
        <p:pic>
          <p:nvPicPr>
            <p:cNvPr id="23" name="Picture 22" descr="667452422bad5167e88f6f1d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895" y="1829966"/>
              <a:ext cx="12229811" cy="7643633"/>
            </a:xfrm>
            <a:prstGeom prst="rect">
              <a:avLst/>
            </a:prstGeom>
          </p:spPr>
        </p:pic>
        <p:sp>
          <p:nvSpPr>
            <p:cNvPr id="20" name="淘宝-想搞设计PPT(倒卖必究)-20">
              <a:extLst>
                <a:ext uri="{FF2B5EF4-FFF2-40B4-BE49-F238E27FC236}">
                  <a16:creationId xmlns:a16="http://schemas.microsoft.com/office/drawing/2014/main" id="{ED616FE5-A96A-ACDF-4AF5-2DB8363DE708}"/>
                </a:ext>
              </a:extLst>
            </p:cNvPr>
            <p:cNvSpPr/>
            <p:nvPr/>
          </p:nvSpPr>
          <p:spPr>
            <a:xfrm>
              <a:off x="154818" y="7406817"/>
              <a:ext cx="12895588" cy="21252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淘宝-想搞设计PPT(倒卖必究)-21">
              <a:extLst>
                <a:ext uri="{FF2B5EF4-FFF2-40B4-BE49-F238E27FC236}">
                  <a16:creationId xmlns:a16="http://schemas.microsoft.com/office/drawing/2014/main" id="{A0211BF9-8DD9-4409-093D-0D274FB4F1DF}"/>
                </a:ext>
              </a:extLst>
            </p:cNvPr>
            <p:cNvSpPr/>
            <p:nvPr/>
          </p:nvSpPr>
          <p:spPr>
            <a:xfrm>
              <a:off x="340786" y="692389"/>
              <a:ext cx="12442920" cy="3825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淘宝-想搞设计PPT(倒卖必究)-3"/>
          <p:cNvSpPr/>
          <p:nvPr/>
        </p:nvSpPr>
        <p:spPr>
          <a:xfrm>
            <a:off x="-250920" y="2101037"/>
            <a:ext cx="12442920" cy="2880000"/>
          </a:xfrm>
          <a:prstGeom prst="rect">
            <a:avLst/>
          </a:prstGeom>
          <a:solidFill>
            <a:srgbClr val="15548D">
              <a:alpha val="7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淘宝-想搞设计PPT(倒卖必究)-7"/>
          <p:cNvSpPr txBox="1"/>
          <p:nvPr/>
        </p:nvSpPr>
        <p:spPr>
          <a:xfrm>
            <a:off x="3047213" y="5680998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/>
                <a:cs typeface="+mn-ea"/>
                <a:sym typeface="+mn-lt"/>
              </a:rPr>
              <a:t>答辩人：想搞设计</a:t>
            </a:r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6651797" y="568099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/>
                <a:cs typeface="+mn-ea"/>
                <a:sym typeface="+mn-lt"/>
              </a:rPr>
              <a:t>指导老师：想搞设计</a:t>
            </a:r>
          </a:p>
        </p:txBody>
      </p:sp>
      <p:sp>
        <p:nvSpPr>
          <p:cNvPr id="9" name="淘宝-想搞设计PPT(倒卖必究)-9"/>
          <p:cNvSpPr txBox="1"/>
          <p:nvPr/>
        </p:nvSpPr>
        <p:spPr>
          <a:xfrm>
            <a:off x="1156189" y="2645414"/>
            <a:ext cx="98796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spc="300">
                <a:solidFill>
                  <a:schemeClr val="bg1"/>
                </a:solidFill>
                <a:cs typeface="+mn-ea"/>
                <a:sym typeface="+mn-lt"/>
              </a:rPr>
              <a:t>感谢各位专家老师批评指正</a:t>
            </a:r>
          </a:p>
        </p:txBody>
      </p:sp>
      <p:pic>
        <p:nvPicPr>
          <p:cNvPr id="24" name="Picture 23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756" y="374223"/>
            <a:ext cx="4152487" cy="912061"/>
          </a:xfrm>
          <a:prstGeom prst="rect">
            <a:avLst/>
          </a:prstGeom>
        </p:spPr>
      </p:pic>
      <p:sp>
        <p:nvSpPr>
          <p:cNvPr id="22" name="淘宝-想搞设计PPT(倒卖必究)-22">
            <a:extLst>
              <a:ext uri="{FF2B5EF4-FFF2-40B4-BE49-F238E27FC236}">
                <a16:creationId xmlns:a16="http://schemas.microsoft.com/office/drawing/2014/main" id="{A5DC209B-59B5-0C0C-07CA-E93475701355}"/>
              </a:ext>
            </a:extLst>
          </p:cNvPr>
          <p:cNvSpPr txBox="1"/>
          <p:nvPr/>
        </p:nvSpPr>
        <p:spPr>
          <a:xfrm>
            <a:off x="4927626" y="3974621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华中科技大学答辩模版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/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4535A-0328-88FC-2A5F-FBD0CD5DE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5C1786C3-8485-7AB8-E016-C80843F3D845}"/>
              </a:ext>
            </a:extLst>
          </p:cNvPr>
          <p:cNvGrpSpPr/>
          <p:nvPr/>
        </p:nvGrpSpPr>
        <p:grpSpPr>
          <a:xfrm>
            <a:off x="-436888" y="-1840923"/>
            <a:ext cx="12895588" cy="8837254"/>
            <a:chOff x="154818" y="694772"/>
            <a:chExt cx="12895588" cy="8837254"/>
          </a:xfrm>
        </p:grpSpPr>
        <p:pic>
          <p:nvPicPr>
            <p:cNvPr id="25" name="Picture 24" descr="666f4f16032f84895dc7198d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895" y="1829966"/>
              <a:ext cx="12229811" cy="7643631"/>
            </a:xfrm>
            <a:prstGeom prst="rect">
              <a:avLst/>
            </a:prstGeom>
          </p:spPr>
        </p:pic>
        <p:sp>
          <p:nvSpPr>
            <p:cNvPr id="19" name="淘宝-想搞设计PPT(倒卖必究)-19">
              <a:extLst>
                <a:ext uri="{FF2B5EF4-FFF2-40B4-BE49-F238E27FC236}">
                  <a16:creationId xmlns:a16="http://schemas.microsoft.com/office/drawing/2014/main" id="{FA6D8CEE-673E-30B7-B569-CB42BD72EC04}"/>
                </a:ext>
              </a:extLst>
            </p:cNvPr>
            <p:cNvSpPr/>
            <p:nvPr/>
          </p:nvSpPr>
          <p:spPr>
            <a:xfrm>
              <a:off x="154818" y="7406817"/>
              <a:ext cx="12895588" cy="21252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淘宝-想搞设计PPT(倒卖必究)-20">
              <a:extLst>
                <a:ext uri="{FF2B5EF4-FFF2-40B4-BE49-F238E27FC236}">
                  <a16:creationId xmlns:a16="http://schemas.microsoft.com/office/drawing/2014/main" id="{01044973-AD07-C2CB-6271-5A8A86B7F10C}"/>
                </a:ext>
              </a:extLst>
            </p:cNvPr>
            <p:cNvSpPr/>
            <p:nvPr/>
          </p:nvSpPr>
          <p:spPr>
            <a:xfrm>
              <a:off x="340786" y="694772"/>
              <a:ext cx="12442920" cy="3825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34BF65BF-B533-228F-3D8E-1BA899978E28}"/>
              </a:ext>
            </a:extLst>
          </p:cNvPr>
          <p:cNvSpPr/>
          <p:nvPr/>
        </p:nvSpPr>
        <p:spPr>
          <a:xfrm>
            <a:off x="0" y="1989000"/>
            <a:ext cx="12191999" cy="2880000"/>
          </a:xfrm>
          <a:prstGeom prst="rect">
            <a:avLst/>
          </a:prstGeom>
          <a:solidFill>
            <a:srgbClr val="15548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淘宝-想搞设计PPT(倒卖必究)-22" hidden="1">
            <a:extLst>
              <a:ext uri="{FF2B5EF4-FFF2-40B4-BE49-F238E27FC236}">
                <a16:creationId xmlns:a16="http://schemas.microsoft.com/office/drawing/2014/main" id="{A77A74DE-D6AB-0D15-121E-593F3CEF25BE}"/>
              </a:ext>
            </a:extLst>
          </p:cNvPr>
          <p:cNvSpPr txBox="1"/>
          <p:nvPr/>
        </p:nvSpPr>
        <p:spPr>
          <a:xfrm>
            <a:off x="3933390" y="3862959"/>
            <a:ext cx="4325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chemeClr val="bg1"/>
                </a:solidFill>
                <a:cs typeface="+mn-ea"/>
                <a:sym typeface="+mn-lt"/>
              </a:rPr>
              <a:t>四川师范大学 </a:t>
            </a:r>
            <a:r>
              <a:rPr lang="en-US" altLang="zh-CN" sz="2400" spc="100" dirty="0">
                <a:solidFill>
                  <a:schemeClr val="bg1"/>
                </a:solidFill>
                <a:cs typeface="+mn-ea"/>
                <a:sym typeface="+mn-lt"/>
              </a:rPr>
              <a:t>/ </a:t>
            </a:r>
            <a:r>
              <a:rPr lang="zh-CN" altLang="en-US" sz="2400" spc="100" dirty="0">
                <a:solidFill>
                  <a:schemeClr val="bg1"/>
                </a:solidFill>
                <a:cs typeface="+mn-ea"/>
                <a:sym typeface="+mn-lt"/>
              </a:rPr>
              <a:t>应用技术学院</a:t>
            </a:r>
          </a:p>
        </p:txBody>
      </p:sp>
      <p:sp>
        <p:nvSpPr>
          <p:cNvPr id="11" name="淘宝-想搞设计PPT(倒卖必究)-11" hidden="1">
            <a:extLst>
              <a:ext uri="{FF2B5EF4-FFF2-40B4-BE49-F238E27FC236}">
                <a16:creationId xmlns:a16="http://schemas.microsoft.com/office/drawing/2014/main" id="{1FCEE568-87D1-17CE-6624-C0063A37E4A6}"/>
              </a:ext>
            </a:extLst>
          </p:cNvPr>
          <p:cNvSpPr txBox="1"/>
          <p:nvPr/>
        </p:nvSpPr>
        <p:spPr>
          <a:xfrm>
            <a:off x="281730" y="2533377"/>
            <a:ext cx="116285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300" dirty="0">
                <a:solidFill>
                  <a:schemeClr val="bg1"/>
                </a:solidFill>
                <a:cs typeface="+mn-ea"/>
                <a:sym typeface="+mn-lt"/>
              </a:rPr>
              <a:t>绪论背景</a:t>
            </a:r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4EB950A1-E8A4-E16D-148A-AAC196D29FA7}"/>
              </a:ext>
            </a:extLst>
          </p:cNvPr>
          <p:cNvSpPr txBox="1"/>
          <p:nvPr/>
        </p:nvSpPr>
        <p:spPr>
          <a:xfrm>
            <a:off x="3501073" y="3021349"/>
            <a:ext cx="5189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绪   论</a:t>
            </a:r>
            <a:endParaRPr lang="en-US" altLang="zh-CN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A8C2AE4-B215-C0AD-8094-9781DD772D8A}"/>
              </a:ext>
            </a:extLst>
          </p:cNvPr>
          <p:cNvGrpSpPr/>
          <p:nvPr/>
        </p:nvGrpSpPr>
        <p:grpSpPr>
          <a:xfrm>
            <a:off x="1165078" y="2927313"/>
            <a:ext cx="9861845" cy="1365983"/>
            <a:chOff x="1165078" y="2927313"/>
            <a:chExt cx="9861845" cy="1365983"/>
          </a:xfrm>
        </p:grpSpPr>
        <p:cxnSp>
          <p:nvCxn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016D3352-D564-3E10-BA47-D9DBA87D98D4}"/>
                </a:ext>
              </a:extLst>
            </p:cNvPr>
            <p:cNvCxnSpPr/>
            <p:nvPr/>
          </p:nvCxnSpPr>
          <p:spPr>
            <a:xfrm>
              <a:off x="1165078" y="2927313"/>
              <a:ext cx="986184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16F1EBD7-35D8-B160-A7BA-41BB59A7AA3F}"/>
                </a:ext>
              </a:extLst>
            </p:cNvPr>
            <p:cNvCxnSpPr/>
            <p:nvPr/>
          </p:nvCxnSpPr>
          <p:spPr>
            <a:xfrm>
              <a:off x="1165078" y="4293296"/>
              <a:ext cx="986184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5FF78BBA-B5E2-BF1B-0088-AAC7FD5EC679}"/>
              </a:ext>
            </a:extLst>
          </p:cNvPr>
          <p:cNvSpPr/>
          <p:nvPr/>
        </p:nvSpPr>
        <p:spPr>
          <a:xfrm>
            <a:off x="4620531" y="2095006"/>
            <a:ext cx="29509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bg1"/>
                </a:solidFill>
                <a:cs typeface="+mn-ea"/>
                <a:sym typeface="+mn-lt"/>
              </a:rPr>
              <a:t>PART·ONE</a:t>
            </a:r>
            <a:endParaRPr lang="zh-CN" altLang="en-US" sz="3600" spc="300" dirty="0">
              <a:cs typeface="+mn-ea"/>
              <a:sym typeface="+mn-lt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7E8E01E5-B6F1-FCCF-65A0-75F888EC7359}"/>
              </a:ext>
            </a:extLst>
          </p:cNvPr>
          <p:cNvSpPr txBox="1"/>
          <p:nvPr/>
        </p:nvSpPr>
        <p:spPr>
          <a:xfrm>
            <a:off x="4818297" y="3865627"/>
            <a:ext cx="2555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THEORY OF MOOD</a:t>
            </a:r>
          </a:p>
        </p:txBody>
      </p:sp>
      <p:pic>
        <p:nvPicPr>
          <p:cNvPr id="26" name="Picture 25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756" y="374223"/>
            <a:ext cx="4152487" cy="9120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386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淘宝-想搞设计PPT(倒卖必究)-26">
            <a:extLst>
              <a:ext uri="{FF2B5EF4-FFF2-40B4-BE49-F238E27FC236}">
                <a16:creationId xmlns:a16="http://schemas.microsoft.com/office/drawing/2014/main" id="{2D78368A-6879-0188-F603-49B275E8525F}"/>
              </a:ext>
            </a:extLst>
          </p:cNvPr>
          <p:cNvSpPr/>
          <p:nvPr/>
        </p:nvSpPr>
        <p:spPr>
          <a:xfrm>
            <a:off x="695325" y="2680227"/>
            <a:ext cx="10801350" cy="3780954"/>
          </a:xfrm>
          <a:prstGeom prst="rect">
            <a:avLst/>
          </a:prstGeom>
          <a:gradFill>
            <a:gsLst>
              <a:gs pos="0">
                <a:srgbClr val="15619E">
                  <a:lumMod val="23000"/>
                  <a:lumOff val="77000"/>
                  <a:alpha val="42000"/>
                </a:srgbClr>
              </a:gs>
              <a:gs pos="100000">
                <a:srgbClr val="15619E">
                  <a:alpha val="0"/>
                </a:srgbClr>
              </a:gs>
            </a:gsLst>
            <a:lin ang="5400000" scaled="1"/>
          </a:gra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0000" tIns="46800" rIns="90000" bIns="46800" numCol="1" spcCol="0" rtlCol="0" fromWordArt="0" anchor="t" anchorCtr="0" forceAA="0" compatLnSpc="1">
            <a:normAutofit/>
          </a:bodyPr>
          <a:lstStyle/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27965" algn="l"/>
              </a:tabLst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4D42FA99-9014-0EDB-FF5F-38B9B072B4AC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55600" dist="1905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EAE246D2-5835-62D6-3DC0-9E17B31E902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464300"/>
            <a:ext cx="27432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1FE13A2B-BD68-4392-007C-E4B30B06597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46430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36984981-A72D-F05E-2111-6592B28678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6250" y="6464300"/>
            <a:ext cx="2743200" cy="365125"/>
          </a:xfrm>
        </p:spPr>
        <p:txBody>
          <a:bodyPr/>
          <a:lstStyle>
            <a:lvl1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889C00-3007-445F-903C-C55D6E6A648E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C73D4C4F-FC93-5308-62A8-F7EF1F942FB6}"/>
              </a:ext>
            </a:extLst>
          </p:cNvPr>
          <p:cNvSpPr txBox="1">
            <a:spLocks/>
          </p:cNvSpPr>
          <p:nvPr/>
        </p:nvSpPr>
        <p:spPr>
          <a:xfrm>
            <a:off x="344472" y="1046852"/>
            <a:ext cx="2698175" cy="4247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>
                <a:solidFill/>
              </a:rPr>
              <a:t>单击此处添加标题</a:t>
            </a:r>
          </a:p>
        </p:txBody>
      </p:sp>
      <p:cxnSp>
        <p:nvCxnSpPr>
          <p:cNvPr id="12" name="淘宝-想搞设计PPT(倒卖必究)-12">
            <a:extLst>
              <a:ext uri="{FF2B5EF4-FFF2-40B4-BE49-F238E27FC236}">
                <a16:creationId xmlns:a16="http://schemas.microsoft.com/office/drawing/2014/main" id="{56723278-6820-D4AB-EA0A-C75C9FC2497A}"/>
              </a:ext>
            </a:extLst>
          </p:cNvPr>
          <p:cNvCxnSpPr/>
          <p:nvPr/>
        </p:nvCxnSpPr>
        <p:spPr>
          <a:xfrm>
            <a:off x="425752" y="1508520"/>
            <a:ext cx="1836000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淘宝-想搞设计PPT(倒卖必究)-3"/>
          <p:cNvSpPr/>
          <p:nvPr/>
        </p:nvSpPr>
        <p:spPr>
          <a:xfrm>
            <a:off x="2898787" y="0"/>
            <a:ext cx="1656000" cy="792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淘宝-想搞设计PPT(倒卖必究)-4"/>
          <p:cNvCxnSpPr/>
          <p:nvPr/>
        </p:nvCxnSpPr>
        <p:spPr>
          <a:xfrm>
            <a:off x="6330474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淘宝-想搞设计PPT(倒卖必究)-5"/>
          <p:cNvCxnSpPr/>
          <p:nvPr/>
        </p:nvCxnSpPr>
        <p:spPr>
          <a:xfrm>
            <a:off x="8066265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淘宝-想搞设计PPT(倒卖必究)-6"/>
          <p:cNvCxnSpPr/>
          <p:nvPr/>
        </p:nvCxnSpPr>
        <p:spPr>
          <a:xfrm>
            <a:off x="9802055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淘宝-想搞设计PPT(倒卖必究)-7"/>
          <p:cNvSpPr txBox="1"/>
          <p:nvPr/>
        </p:nvSpPr>
        <p:spPr>
          <a:xfrm>
            <a:off x="3147141" y="211334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chemeClr val="bg1"/>
                </a:solidFill>
              </a:rPr>
              <a:t>绪论背景</a:t>
            </a:r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4882932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研究思路</a:t>
            </a:r>
          </a:p>
        </p:txBody>
      </p:sp>
      <p:sp>
        <p:nvSpPr>
          <p:cNvPr id="9" name="淘宝-想搞设计PPT(倒卖必究)-9"/>
          <p:cNvSpPr txBox="1"/>
          <p:nvPr/>
        </p:nvSpPr>
        <p:spPr>
          <a:xfrm>
            <a:off x="6375067" y="2113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关键技术难点</a:t>
            </a:r>
          </a:p>
        </p:txBody>
      </p:sp>
      <p:sp>
        <p:nvSpPr>
          <p:cNvPr id="10" name="淘宝-想搞设计PPT(倒卖必究)-10"/>
          <p:cNvSpPr txBox="1"/>
          <p:nvPr/>
        </p:nvSpPr>
        <p:spPr>
          <a:xfrm>
            <a:off x="835451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研究成果</a:t>
            </a:r>
          </a:p>
        </p:txBody>
      </p:sp>
      <p:sp>
        <p:nvSpPr>
          <p:cNvPr id="11" name="淘宝-想搞设计PPT(倒卖必究)-11"/>
          <p:cNvSpPr txBox="1"/>
          <p:nvPr/>
        </p:nvSpPr>
        <p:spPr>
          <a:xfrm>
            <a:off x="10090305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论文总结</a:t>
            </a:r>
          </a:p>
        </p:txBody>
      </p:sp>
      <p:sp>
        <p:nvSpPr>
          <p:cNvPr id="16" name="淘宝-想搞设计PPT(倒卖必究)-16"/>
          <p:cNvSpPr/>
          <p:nvPr/>
        </p:nvSpPr>
        <p:spPr>
          <a:xfrm>
            <a:off x="695325" y="1965596"/>
            <a:ext cx="10801350" cy="720000"/>
          </a:xfrm>
          <a:prstGeom prst="rect">
            <a:avLst/>
          </a:prstGeom>
          <a:solidFill>
            <a:srgbClr val="15548D"/>
          </a:solidFill>
          <a:ln w="12700" cap="flat" cmpd="sng" algn="ctr">
            <a:solidFill>
              <a:srgbClr val="15548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研究背景概述</a:t>
            </a:r>
          </a:p>
        </p:txBody>
      </p:sp>
      <p:sp>
        <p:nvSpPr>
          <p:cNvPr id="17" name="淘宝-想搞设计PPT(倒卖必究)-17"/>
          <p:cNvSpPr txBox="1"/>
          <p:nvPr/>
        </p:nvSpPr>
        <p:spPr>
          <a:xfrm>
            <a:off x="1043366" y="2955055"/>
            <a:ext cx="10105269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Lorem ipsum dolor sit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amet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,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consectetuer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adipiscing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elit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. Maecenas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porttitor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congue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massa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.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Fusce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posuere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, magna sed pulvinar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ultricies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,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purus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lectus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malesuada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libero, sit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amet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commodo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magna eros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quis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urna.Nunc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viverra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imperdiet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enim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.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Fusce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est.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Vivamus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a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tellus.Pellentesque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habitant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morbi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tristique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senectus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et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netus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et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malesuada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fames ac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turpis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egestas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. Proin pharetra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nonummy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pede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.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Mauris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et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orci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.</a:t>
            </a:r>
          </a:p>
        </p:txBody>
      </p:sp>
      <p:pic>
        <p:nvPicPr>
          <p:cNvPr id="27" name="Picture 26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20" y="158235"/>
            <a:ext cx="2011854" cy="441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77BFA-FAB4-AFB4-7002-FAAFA2E46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D6CF7881-CB88-73AC-BD59-AC3167F930B6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55600" dist="1905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2047137E-3C53-E813-6867-8A1624BC66BF}"/>
              </a:ext>
            </a:extLst>
          </p:cNvPr>
          <p:cNvSpPr txBox="1">
            <a:spLocks/>
          </p:cNvSpPr>
          <p:nvPr/>
        </p:nvSpPr>
        <p:spPr>
          <a:xfrm>
            <a:off x="344472" y="1046852"/>
            <a:ext cx="2698175" cy="4247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>
                <a:solidFill/>
              </a:rPr>
              <a:t>单击此处添加标题</a:t>
            </a:r>
          </a:p>
        </p:txBody>
      </p:sp>
      <p:cxnSp>
        <p:nvCxnSpPr>
          <p:cNvPr id="12" name="淘宝-想搞设计PPT(倒卖必究)-12">
            <a:extLst>
              <a:ext uri="{FF2B5EF4-FFF2-40B4-BE49-F238E27FC236}">
                <a16:creationId xmlns:a16="http://schemas.microsoft.com/office/drawing/2014/main" id="{CD280F35-2D5D-23B5-3BB8-4E42CBC80EBF}"/>
              </a:ext>
            </a:extLst>
          </p:cNvPr>
          <p:cNvCxnSpPr/>
          <p:nvPr/>
        </p:nvCxnSpPr>
        <p:spPr>
          <a:xfrm>
            <a:off x="425752" y="1508520"/>
            <a:ext cx="1836000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BCFD8220-43E3-883F-59E1-A3C146804AFB}"/>
              </a:ext>
            </a:extLst>
          </p:cNvPr>
          <p:cNvSpPr/>
          <p:nvPr/>
        </p:nvSpPr>
        <p:spPr>
          <a:xfrm>
            <a:off x="2898787" y="0"/>
            <a:ext cx="1656000" cy="792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淘宝-想搞设计PPT(倒卖必究)-4">
            <a:extLst>
              <a:ext uri="{FF2B5EF4-FFF2-40B4-BE49-F238E27FC236}">
                <a16:creationId xmlns:a16="http://schemas.microsoft.com/office/drawing/2014/main" id="{42737147-C0DB-8328-5402-377D31B5DBB4}"/>
              </a:ext>
            </a:extLst>
          </p:cNvPr>
          <p:cNvCxnSpPr/>
          <p:nvPr/>
        </p:nvCxnSpPr>
        <p:spPr>
          <a:xfrm>
            <a:off x="6330474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淘宝-想搞设计PPT(倒卖必究)-5">
            <a:extLst>
              <a:ext uri="{FF2B5EF4-FFF2-40B4-BE49-F238E27FC236}">
                <a16:creationId xmlns:a16="http://schemas.microsoft.com/office/drawing/2014/main" id="{839DB879-EF4E-EA25-ACF2-D43DC5982160}"/>
              </a:ext>
            </a:extLst>
          </p:cNvPr>
          <p:cNvCxnSpPr/>
          <p:nvPr/>
        </p:nvCxnSpPr>
        <p:spPr>
          <a:xfrm>
            <a:off x="8066265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淘宝-想搞设计PPT(倒卖必究)-6">
            <a:extLst>
              <a:ext uri="{FF2B5EF4-FFF2-40B4-BE49-F238E27FC236}">
                <a16:creationId xmlns:a16="http://schemas.microsoft.com/office/drawing/2014/main" id="{FCF68DA0-96F9-3F89-26F0-61310FA1424E}"/>
              </a:ext>
            </a:extLst>
          </p:cNvPr>
          <p:cNvCxnSpPr/>
          <p:nvPr/>
        </p:nvCxnSpPr>
        <p:spPr>
          <a:xfrm>
            <a:off x="9802055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688D09EB-602B-FEAB-AB9B-8D7B0A008CC8}"/>
              </a:ext>
            </a:extLst>
          </p:cNvPr>
          <p:cNvSpPr txBox="1"/>
          <p:nvPr/>
        </p:nvSpPr>
        <p:spPr>
          <a:xfrm>
            <a:off x="3147141" y="211334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chemeClr val="bg1"/>
                </a:solidFill>
              </a:rPr>
              <a:t>绪论背景</a:t>
            </a: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A9BF8F42-0B6A-0603-5170-30283587F97B}"/>
              </a:ext>
            </a:extLst>
          </p:cNvPr>
          <p:cNvSpPr txBox="1"/>
          <p:nvPr/>
        </p:nvSpPr>
        <p:spPr>
          <a:xfrm>
            <a:off x="4882932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研究思路</a:t>
            </a:r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C3028FED-8AE5-8FC6-2EC6-A09816D0223A}"/>
              </a:ext>
            </a:extLst>
          </p:cNvPr>
          <p:cNvSpPr txBox="1"/>
          <p:nvPr/>
        </p:nvSpPr>
        <p:spPr>
          <a:xfrm>
            <a:off x="6375067" y="2113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关键技术难点</a:t>
            </a: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BD8D605C-C270-A760-4F16-DBBE32173FFC}"/>
              </a:ext>
            </a:extLst>
          </p:cNvPr>
          <p:cNvSpPr txBox="1"/>
          <p:nvPr/>
        </p:nvSpPr>
        <p:spPr>
          <a:xfrm>
            <a:off x="835451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研究成果</a:t>
            </a: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625F1D0B-0BCA-B848-04BF-EA3FE5A1DE47}"/>
              </a:ext>
            </a:extLst>
          </p:cNvPr>
          <p:cNvSpPr txBox="1"/>
          <p:nvPr/>
        </p:nvSpPr>
        <p:spPr>
          <a:xfrm>
            <a:off x="10090305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论文总结</a:t>
            </a:r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E552F4C2-F642-47D8-B513-CAFB122C09A2}"/>
              </a:ext>
            </a:extLst>
          </p:cNvPr>
          <p:cNvSpPr/>
          <p:nvPr/>
        </p:nvSpPr>
        <p:spPr>
          <a:xfrm rot="16200000">
            <a:off x="8890018" y="4380740"/>
            <a:ext cx="1687512" cy="1689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15548D"/>
          </a:solidFill>
          <a:ln>
            <a:noFill/>
          </a:ln>
        </p:spPr>
        <p:txBody>
          <a:bodyPr spcFirstLastPara="1" lIns="121900" tIns="121900" rIns="121900" bIns="121900" anchor="ctr"/>
          <a:lstStyle/>
          <a:p>
            <a:pPr defTabSz="1219200" fontAlgn="auto">
              <a:buClr>
                <a:srgbClr val="000000"/>
              </a:buClr>
            </a:pPr>
            <a:endParaRPr sz="1865" kern="0" noProof="1">
              <a:solidFill>
                <a:srgbClr val="000000"/>
              </a:solidFill>
              <a:latin typeface="Arial" panose="020B0704020202020204"/>
              <a:cs typeface="Arial" panose="020B0704020202020204"/>
              <a:sym typeface="Arial" panose="020B0704020202020204"/>
            </a:endParaRPr>
          </a:p>
        </p:txBody>
      </p:sp>
      <p:sp>
        <p:nvSpPr>
          <p:cNvPr id="26" name="淘宝-想搞设计PPT(倒卖必究)-26">
            <a:extLst>
              <a:ext uri="{FF2B5EF4-FFF2-40B4-BE49-F238E27FC236}">
                <a16:creationId xmlns:a16="http://schemas.microsoft.com/office/drawing/2014/main" id="{3D8FB8FC-4538-346F-BC9C-A827EEBD045F}"/>
              </a:ext>
            </a:extLst>
          </p:cNvPr>
          <p:cNvSpPr/>
          <p:nvPr/>
        </p:nvSpPr>
        <p:spPr bwMode="auto">
          <a:xfrm>
            <a:off x="5349099" y="2044734"/>
            <a:ext cx="2366962" cy="2238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lIns="121900" tIns="121900" rIns="121900" bIns="121900" anchor="ctr"/>
          <a:lstStyle/>
          <a:p>
            <a:pPr defTabSz="1219200" fontAlgn="auto">
              <a:buClr>
                <a:srgbClr val="000000"/>
              </a:buClr>
            </a:pPr>
            <a:endParaRPr sz="1865" kern="0" noProof="1">
              <a:solidFill>
                <a:srgbClr val="000000"/>
              </a:solidFill>
              <a:latin typeface="Arial" panose="020B0704020202020204"/>
              <a:cs typeface="Arial" panose="020B0704020202020204"/>
              <a:sym typeface="Arial" panose="020B0704020202020204"/>
            </a:endParaRPr>
          </a:p>
        </p:txBody>
      </p:sp>
      <p:sp>
        <p:nvSpPr>
          <p:cNvPr id="27" name="淘宝-想搞设计PPT(倒卖必究)-27">
            <a:extLst>
              <a:ext uri="{FF2B5EF4-FFF2-40B4-BE49-F238E27FC236}">
                <a16:creationId xmlns:a16="http://schemas.microsoft.com/office/drawing/2014/main" id="{BA9D0EA0-19AC-CCBF-54E3-D62C59C2267E}"/>
              </a:ext>
            </a:extLst>
          </p:cNvPr>
          <p:cNvSpPr/>
          <p:nvPr/>
        </p:nvSpPr>
        <p:spPr bwMode="auto">
          <a:xfrm>
            <a:off x="5349099" y="2044734"/>
            <a:ext cx="1925637" cy="223837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txBody>
          <a:bodyPr spcFirstLastPara="1" lIns="121900" tIns="121900" rIns="121900" bIns="121900" anchor="ctr"/>
          <a:lstStyle/>
          <a:p>
            <a:pPr defTabSz="1219200" fontAlgn="auto">
              <a:buClr>
                <a:srgbClr val="000000"/>
              </a:buClr>
            </a:pPr>
            <a:endParaRPr sz="1865" kern="0" noProof="1">
              <a:solidFill>
                <a:srgbClr val="000000"/>
              </a:solidFill>
              <a:latin typeface="Arial" panose="020B0704020202020204"/>
              <a:cs typeface="Arial" panose="020B0704020202020204"/>
              <a:sym typeface="Arial" panose="020B0704020202020204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636DDA2-43B0-6B52-4C23-AEE06C876D3D}"/>
              </a:ext>
            </a:extLst>
          </p:cNvPr>
          <p:cNvGrpSpPr/>
          <p:nvPr/>
        </p:nvGrpSpPr>
        <p:grpSpPr>
          <a:xfrm>
            <a:off x="5349099" y="2513046"/>
            <a:ext cx="2366962" cy="222250"/>
            <a:chOff x="5349099" y="2513046"/>
            <a:chExt cx="2366962" cy="222250"/>
          </a:xfrm>
        </p:grpSpPr>
        <p:sp>
          <p:nvSpPr>
            <p:cNvPr id="29" name="淘宝-想搞设计PPT(倒卖必究)-29">
              <a:extLst>
                <a:ext uri="{FF2B5EF4-FFF2-40B4-BE49-F238E27FC236}">
                  <a16:creationId xmlns:a16="http://schemas.microsoft.com/office/drawing/2014/main" id="{67962520-6F96-9834-D94E-B03B453B347D}"/>
                </a:ext>
              </a:extLst>
            </p:cNvPr>
            <p:cNvSpPr/>
            <p:nvPr/>
          </p:nvSpPr>
          <p:spPr bwMode="auto">
            <a:xfrm>
              <a:off x="5349099" y="2513046"/>
              <a:ext cx="2366962" cy="2222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lIns="121900" tIns="121900" rIns="121900" bIns="121900" anchor="ctr"/>
            <a:lstStyle/>
            <a:p>
              <a:pPr defTabSz="1219200" fontAlgn="auto">
                <a:buClr>
                  <a:srgbClr val="000000"/>
                </a:buClr>
              </a:pPr>
              <a:endParaRPr sz="1865" kern="0" noProof="1">
                <a:solidFill>
                  <a:srgbClr val="000000"/>
                </a:solidFill>
                <a:latin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30" name="淘宝-想搞设计PPT(倒卖必究)-30">
              <a:extLst>
                <a:ext uri="{FF2B5EF4-FFF2-40B4-BE49-F238E27FC236}">
                  <a16:creationId xmlns:a16="http://schemas.microsoft.com/office/drawing/2014/main" id="{1607E214-9C17-FDC8-504B-5A96E259AFB8}"/>
                </a:ext>
              </a:extLst>
            </p:cNvPr>
            <p:cNvSpPr/>
            <p:nvPr/>
          </p:nvSpPr>
          <p:spPr bwMode="auto">
            <a:xfrm>
              <a:off x="5349099" y="2513046"/>
              <a:ext cx="876300" cy="2222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lIns="121900" tIns="121900" rIns="121900" bIns="121900" anchor="ctr"/>
            <a:lstStyle/>
            <a:p>
              <a:pPr defTabSz="1219200" fontAlgn="auto">
                <a:buClr>
                  <a:srgbClr val="000000"/>
                </a:buClr>
              </a:pPr>
              <a:endParaRPr sz="1865" kern="0" noProof="1">
                <a:solidFill>
                  <a:srgbClr val="000000"/>
                </a:solidFill>
                <a:latin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9CD717C-2DF2-5017-6EA9-AB459C4CCFB9}"/>
              </a:ext>
            </a:extLst>
          </p:cNvPr>
          <p:cNvGrpSpPr/>
          <p:nvPr/>
        </p:nvGrpSpPr>
        <p:grpSpPr>
          <a:xfrm>
            <a:off x="5349099" y="2981359"/>
            <a:ext cx="2366962" cy="222250"/>
            <a:chOff x="5349099" y="2981359"/>
            <a:chExt cx="2366962" cy="222250"/>
          </a:xfrm>
        </p:grpSpPr>
        <p:sp>
          <p:nvSpPr>
            <p:cNvPr id="32" name="淘宝-想搞设计PPT(倒卖必究)-32">
              <a:extLst>
                <a:ext uri="{FF2B5EF4-FFF2-40B4-BE49-F238E27FC236}">
                  <a16:creationId xmlns:a16="http://schemas.microsoft.com/office/drawing/2014/main" id="{7167A595-8769-2920-0D17-F5EB76C85B4E}"/>
                </a:ext>
              </a:extLst>
            </p:cNvPr>
            <p:cNvSpPr/>
            <p:nvPr/>
          </p:nvSpPr>
          <p:spPr bwMode="auto">
            <a:xfrm>
              <a:off x="5349099" y="2981359"/>
              <a:ext cx="2366962" cy="2222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lIns="121900" tIns="121900" rIns="121900" bIns="121900" anchor="ctr"/>
            <a:lstStyle/>
            <a:p>
              <a:pPr defTabSz="1219200" fontAlgn="auto">
                <a:buClr>
                  <a:srgbClr val="000000"/>
                </a:buClr>
              </a:pPr>
              <a:endParaRPr sz="1865" kern="0" noProof="1">
                <a:solidFill>
                  <a:srgbClr val="000000"/>
                </a:solidFill>
                <a:latin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33" name="淘宝-想搞设计PPT(倒卖必究)-33">
              <a:extLst>
                <a:ext uri="{FF2B5EF4-FFF2-40B4-BE49-F238E27FC236}">
                  <a16:creationId xmlns:a16="http://schemas.microsoft.com/office/drawing/2014/main" id="{A95E4D30-2152-6FD3-6182-E66C36D2A097}"/>
                </a:ext>
              </a:extLst>
            </p:cNvPr>
            <p:cNvSpPr/>
            <p:nvPr/>
          </p:nvSpPr>
          <p:spPr bwMode="auto">
            <a:xfrm>
              <a:off x="5349099" y="2981359"/>
              <a:ext cx="1203324" cy="2222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lIns="121900" tIns="121900" rIns="121900" bIns="121900" anchor="ctr"/>
            <a:lstStyle/>
            <a:p>
              <a:pPr defTabSz="1219200" fontAlgn="auto">
                <a:buClr>
                  <a:srgbClr val="000000"/>
                </a:buClr>
              </a:pPr>
              <a:endParaRPr sz="1865" kern="0" noProof="1">
                <a:solidFill>
                  <a:srgbClr val="000000"/>
                </a:solidFill>
                <a:latin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15DD80-36F2-6518-F4A4-22186E8445E0}"/>
              </a:ext>
            </a:extLst>
          </p:cNvPr>
          <p:cNvGrpSpPr/>
          <p:nvPr/>
        </p:nvGrpSpPr>
        <p:grpSpPr>
          <a:xfrm>
            <a:off x="5349099" y="3448084"/>
            <a:ext cx="2366962" cy="223837"/>
            <a:chOff x="5349099" y="3448084"/>
            <a:chExt cx="2366962" cy="223837"/>
          </a:xfrm>
        </p:grpSpPr>
        <p:sp>
          <p:nvSpPr>
            <p:cNvPr id="35" name="淘宝-想搞设计PPT(倒卖必究)-35">
              <a:extLst>
                <a:ext uri="{FF2B5EF4-FFF2-40B4-BE49-F238E27FC236}">
                  <a16:creationId xmlns:a16="http://schemas.microsoft.com/office/drawing/2014/main" id="{B550665F-0A94-763D-87C2-DABF03103776}"/>
                </a:ext>
              </a:extLst>
            </p:cNvPr>
            <p:cNvSpPr/>
            <p:nvPr/>
          </p:nvSpPr>
          <p:spPr bwMode="auto">
            <a:xfrm>
              <a:off x="5349099" y="3448084"/>
              <a:ext cx="2366962" cy="22383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lIns="121900" tIns="121900" rIns="121900" bIns="121900" anchor="ctr"/>
            <a:lstStyle/>
            <a:p>
              <a:pPr defTabSz="1219200" fontAlgn="auto">
                <a:buClr>
                  <a:srgbClr val="000000"/>
                </a:buClr>
              </a:pPr>
              <a:endParaRPr sz="1865" kern="0" noProof="1">
                <a:solidFill>
                  <a:srgbClr val="000000"/>
                </a:solidFill>
                <a:latin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36" name="淘宝-想搞设计PPT(倒卖必究)-36">
              <a:extLst>
                <a:ext uri="{FF2B5EF4-FFF2-40B4-BE49-F238E27FC236}">
                  <a16:creationId xmlns:a16="http://schemas.microsoft.com/office/drawing/2014/main" id="{052FD59A-9F62-568D-60FB-3687AE9C33A0}"/>
                </a:ext>
              </a:extLst>
            </p:cNvPr>
            <p:cNvSpPr/>
            <p:nvPr/>
          </p:nvSpPr>
          <p:spPr bwMode="auto">
            <a:xfrm>
              <a:off x="5349099" y="3448084"/>
              <a:ext cx="1641475" cy="22383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lIns="121900" tIns="121900" rIns="121900" bIns="121900" anchor="ctr"/>
            <a:lstStyle/>
            <a:p>
              <a:pPr defTabSz="1219200" fontAlgn="auto">
                <a:buClr>
                  <a:srgbClr val="000000"/>
                </a:buClr>
              </a:pPr>
              <a:endParaRPr sz="1865" kern="0" noProof="1">
                <a:solidFill>
                  <a:srgbClr val="000000"/>
                </a:solidFill>
                <a:latin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</p:grpSp>
      <p:sp>
        <p:nvSpPr>
          <p:cNvPr id="37" name="淘宝-想搞设计PPT(倒卖必究)-37">
            <a:extLst>
              <a:ext uri="{FF2B5EF4-FFF2-40B4-BE49-F238E27FC236}">
                <a16:creationId xmlns:a16="http://schemas.microsoft.com/office/drawing/2014/main" id="{D0BABF04-8C6C-6C4D-894A-551499814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499" y="5007009"/>
            <a:ext cx="1689100" cy="3270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48000" tIns="121900" rIns="0" bIns="121900" anchor="ctr"/>
          <a:lstStyle>
            <a:lvl1pPr defTabSz="1219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defTabSz="1219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defTabSz="1219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defTabSz="1219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defTabSz="1219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defTabSz="1219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defTabSz="1219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defTabSz="1219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defTabSz="1219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FFFFFF"/>
                </a:solidFill>
                <a:latin typeface="Alibaba PuHuiTi Medium" pitchFamily="18" charset="-122"/>
                <a:ea typeface="Alibaba PuHuiTi Medium" pitchFamily="18" charset="-122"/>
                <a:sym typeface="Saira SemiBold"/>
              </a:rPr>
              <a:t>Nom</a:t>
            </a:r>
            <a:endParaRPr lang="zh-CN" altLang="zh-CN">
              <a:solidFill>
                <a:srgbClr val="FFFFFF"/>
              </a:solidFill>
              <a:latin typeface="Alibaba PuHuiTi Medium" pitchFamily="18" charset="-122"/>
              <a:ea typeface="Alibaba PuHuiTi Medium" pitchFamily="18" charset="-122"/>
              <a:sym typeface="Saira SemiBold"/>
            </a:endParaRPr>
          </a:p>
        </p:txBody>
      </p:sp>
      <p:sp>
        <p:nvSpPr>
          <p:cNvPr id="38" name="淘宝-想搞设计PPT(倒卖必究)-38">
            <a:extLst>
              <a:ext uri="{FF2B5EF4-FFF2-40B4-BE49-F238E27FC236}">
                <a16:creationId xmlns:a16="http://schemas.microsoft.com/office/drawing/2014/main" id="{A5082469-2332-EF4D-C351-8F89B112D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499" y="5414996"/>
            <a:ext cx="1689100" cy="3286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48000" tIns="121900" rIns="0" bIns="121900" anchor="ctr"/>
          <a:lstStyle>
            <a:lvl1pPr defTabSz="1219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defTabSz="1219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defTabSz="1219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defTabSz="1219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defTabSz="1219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defTabSz="1219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defTabSz="1219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defTabSz="1219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defTabSz="1219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FFFFFF"/>
                </a:solidFill>
                <a:latin typeface="Alibaba PuHuiTi Medium" pitchFamily="18" charset="-122"/>
                <a:ea typeface="Alibaba PuHuiTi Medium" pitchFamily="18" charset="-122"/>
                <a:sym typeface="Saira SemiBold"/>
              </a:rPr>
              <a:t>Age</a:t>
            </a:r>
            <a:endParaRPr lang="zh-CN" altLang="zh-CN">
              <a:solidFill>
                <a:srgbClr val="FFFFFF"/>
              </a:solidFill>
              <a:latin typeface="Alibaba PuHuiTi Medium" pitchFamily="18" charset="-122"/>
              <a:ea typeface="Alibaba PuHuiTi Medium" pitchFamily="18" charset="-122"/>
              <a:sym typeface="Saira SemiBold"/>
            </a:endParaRPr>
          </a:p>
        </p:txBody>
      </p:sp>
      <p:sp>
        <p:nvSpPr>
          <p:cNvPr id="39" name="淘宝-想搞设计PPT(倒卖必究)-39">
            <a:extLst>
              <a:ext uri="{FF2B5EF4-FFF2-40B4-BE49-F238E27FC236}">
                <a16:creationId xmlns:a16="http://schemas.microsoft.com/office/drawing/2014/main" id="{CD059982-F732-ADEE-B95E-D3FF61FA793D}"/>
              </a:ext>
            </a:extLst>
          </p:cNvPr>
          <p:cNvSpPr txBox="1"/>
          <p:nvPr/>
        </p:nvSpPr>
        <p:spPr>
          <a:xfrm>
            <a:off x="2490011" y="5007009"/>
            <a:ext cx="1514475" cy="3270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lIns="48000" tIns="121900" rIns="0" bIns="121900" anchor="ctr"/>
          <a:lstStyle/>
          <a:p>
            <a:pPr defTabSz="1219200" fontAlgn="auto">
              <a:buClr>
                <a:srgbClr val="000000"/>
              </a:buClr>
            </a:pPr>
            <a:r>
              <a:rPr lang="en-US" sz="1735" kern="0" noProof="1">
                <a:solidFill>
                  <a:srgbClr val="0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Saira"/>
              </a:rPr>
              <a:t>Anna Wilson</a:t>
            </a:r>
            <a:endParaRPr sz="1735" kern="0" noProof="1">
              <a:solidFill>
                <a:srgbClr val="000000"/>
              </a:solidFill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  <a:sym typeface="Saira"/>
            </a:endParaRPr>
          </a:p>
        </p:txBody>
      </p:sp>
      <p:sp>
        <p:nvSpPr>
          <p:cNvPr id="40" name="淘宝-想搞设计PPT(倒卖必究)-40">
            <a:extLst>
              <a:ext uri="{FF2B5EF4-FFF2-40B4-BE49-F238E27FC236}">
                <a16:creationId xmlns:a16="http://schemas.microsoft.com/office/drawing/2014/main" id="{906BE086-421A-3904-6984-FA4A31C527C7}"/>
              </a:ext>
            </a:extLst>
          </p:cNvPr>
          <p:cNvSpPr txBox="1"/>
          <p:nvPr/>
        </p:nvSpPr>
        <p:spPr>
          <a:xfrm>
            <a:off x="2490011" y="5414996"/>
            <a:ext cx="1514475" cy="3286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lIns="48000" tIns="121900" rIns="0" bIns="121900" anchor="ctr"/>
          <a:lstStyle/>
          <a:p>
            <a:pPr defTabSz="1219200" fontAlgn="auto">
              <a:buClr>
                <a:srgbClr val="000000"/>
              </a:buClr>
            </a:pPr>
            <a:r>
              <a:rPr lang="en-US" sz="1735" kern="0" noProof="1">
                <a:solidFill>
                  <a:srgbClr val="0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Saira"/>
              </a:rPr>
              <a:t>Xx ans</a:t>
            </a:r>
            <a:endParaRPr sz="1735" kern="0" noProof="1">
              <a:solidFill>
                <a:srgbClr val="000000"/>
              </a:solidFill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  <a:sym typeface="Saira"/>
            </a:endParaRPr>
          </a:p>
        </p:txBody>
      </p:sp>
      <p:sp>
        <p:nvSpPr>
          <p:cNvPr id="41" name="淘宝-想搞设计PPT(倒卖必究)-41">
            <a:extLst>
              <a:ext uri="{FF2B5EF4-FFF2-40B4-BE49-F238E27FC236}">
                <a16:creationId xmlns:a16="http://schemas.microsoft.com/office/drawing/2014/main" id="{2E29646F-E45E-25C4-A73E-6E581EB4F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499" y="5822984"/>
            <a:ext cx="1689100" cy="3286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48000" tIns="121900" rIns="0" bIns="121900" anchor="ctr"/>
          <a:lstStyle>
            <a:lvl1pPr defTabSz="1219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defTabSz="1219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defTabSz="1219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defTabSz="1219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defTabSz="1219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defTabSz="1219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defTabSz="1219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defTabSz="1219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defTabSz="1219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FFFFFF"/>
                </a:solidFill>
                <a:latin typeface="Alibaba PuHuiTi Medium" pitchFamily="18" charset="-122"/>
                <a:ea typeface="Alibaba PuHuiTi Medium" pitchFamily="18" charset="-122"/>
                <a:sym typeface="Saira SemiBold"/>
              </a:rPr>
              <a:t>Profession</a:t>
            </a:r>
            <a:endParaRPr lang="zh-CN" altLang="zh-CN">
              <a:solidFill>
                <a:srgbClr val="FFFFFF"/>
              </a:solidFill>
              <a:latin typeface="Alibaba PuHuiTi Medium" pitchFamily="18" charset="-122"/>
              <a:ea typeface="Alibaba PuHuiTi Medium" pitchFamily="18" charset="-122"/>
              <a:sym typeface="Saira SemiBold"/>
            </a:endParaRPr>
          </a:p>
        </p:txBody>
      </p:sp>
      <p:sp>
        <p:nvSpPr>
          <p:cNvPr id="42" name="淘宝-想搞设计PPT(倒卖必究)-42">
            <a:extLst>
              <a:ext uri="{FF2B5EF4-FFF2-40B4-BE49-F238E27FC236}">
                <a16:creationId xmlns:a16="http://schemas.microsoft.com/office/drawing/2014/main" id="{C36E6F58-5698-925E-6186-5A898100247A}"/>
              </a:ext>
            </a:extLst>
          </p:cNvPr>
          <p:cNvSpPr txBox="1"/>
          <p:nvPr/>
        </p:nvSpPr>
        <p:spPr>
          <a:xfrm>
            <a:off x="2490011" y="5822984"/>
            <a:ext cx="1514475" cy="3286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lIns="48000" tIns="121900" rIns="0" bIns="121900" anchor="ctr"/>
          <a:lstStyle/>
          <a:p>
            <a:pPr defTabSz="1219200" fontAlgn="auto">
              <a:buClr>
                <a:srgbClr val="000000"/>
              </a:buClr>
            </a:pPr>
            <a:r>
              <a:rPr lang="en-US" sz="1735" kern="0" noProof="1">
                <a:solidFill>
                  <a:srgbClr val="0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Saira"/>
              </a:rPr>
              <a:t>Avocate</a:t>
            </a:r>
            <a:endParaRPr sz="1735" kern="0" noProof="1">
              <a:solidFill>
                <a:srgbClr val="000000"/>
              </a:solidFill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  <a:sym typeface="Saira"/>
            </a:endParaRPr>
          </a:p>
        </p:txBody>
      </p:sp>
      <p:sp>
        <p:nvSpPr>
          <p:cNvPr id="43" name="淘宝-想搞设计PPT(倒卖必究)-43">
            <a:extLst>
              <a:ext uri="{FF2B5EF4-FFF2-40B4-BE49-F238E27FC236}">
                <a16:creationId xmlns:a16="http://schemas.microsoft.com/office/drawing/2014/main" id="{EB31662A-42DB-75CF-46D3-5F9DDE093073}"/>
              </a:ext>
            </a:extLst>
          </p:cNvPr>
          <p:cNvSpPr txBox="1"/>
          <p:nvPr/>
        </p:nvSpPr>
        <p:spPr>
          <a:xfrm>
            <a:off x="4209274" y="1992346"/>
            <a:ext cx="1020762" cy="32861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1900" rIns="0" bIns="121900" anchor="ctr"/>
          <a:lstStyle/>
          <a:p>
            <a:pPr defTabSz="1219200" fontAlgn="auto">
              <a:buClr>
                <a:srgbClr val="000000"/>
              </a:buClr>
            </a:pPr>
            <a:r>
              <a:rPr lang="en-US" sz="1865" kern="0" noProof="1">
                <a:solidFill>
                  <a:srgbClr val="0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Saira SemiBold"/>
              </a:rPr>
              <a:t>Hobby 1</a:t>
            </a:r>
            <a:endParaRPr sz="1865" kern="0" noProof="1">
              <a:solidFill>
                <a:srgbClr val="000000"/>
              </a:solidFill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  <a:sym typeface="Saira SemiBold"/>
            </a:endParaRPr>
          </a:p>
        </p:txBody>
      </p:sp>
      <p:sp>
        <p:nvSpPr>
          <p:cNvPr id="44" name="淘宝-想搞设计PPT(倒卖必究)-44">
            <a:extLst>
              <a:ext uri="{FF2B5EF4-FFF2-40B4-BE49-F238E27FC236}">
                <a16:creationId xmlns:a16="http://schemas.microsoft.com/office/drawing/2014/main" id="{32A12BC5-53FF-D3E9-2719-EA42DA2BED67}"/>
              </a:ext>
            </a:extLst>
          </p:cNvPr>
          <p:cNvSpPr txBox="1"/>
          <p:nvPr/>
        </p:nvSpPr>
        <p:spPr>
          <a:xfrm>
            <a:off x="4209274" y="2460659"/>
            <a:ext cx="1020762" cy="3270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1900" rIns="0" bIns="121900" anchor="ctr"/>
          <a:lstStyle/>
          <a:p>
            <a:pPr defTabSz="1219200" fontAlgn="auto">
              <a:buClr>
                <a:srgbClr val="000000"/>
              </a:buClr>
            </a:pPr>
            <a:r>
              <a:rPr lang="en-US" sz="1865" kern="0" noProof="1">
                <a:solidFill>
                  <a:srgbClr val="0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Saira SemiBold"/>
              </a:rPr>
              <a:t>Hobby 2</a:t>
            </a:r>
            <a:endParaRPr sz="1865" kern="0" noProof="1">
              <a:solidFill>
                <a:srgbClr val="000000"/>
              </a:solidFill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  <a:sym typeface="Saira SemiBold"/>
            </a:endParaRPr>
          </a:p>
        </p:txBody>
      </p:sp>
      <p:sp>
        <p:nvSpPr>
          <p:cNvPr id="45" name="淘宝-想搞设计PPT(倒卖必究)-45">
            <a:extLst>
              <a:ext uri="{FF2B5EF4-FFF2-40B4-BE49-F238E27FC236}">
                <a16:creationId xmlns:a16="http://schemas.microsoft.com/office/drawing/2014/main" id="{66BC4B12-3238-EA91-2B66-CB6BA976A4AE}"/>
              </a:ext>
            </a:extLst>
          </p:cNvPr>
          <p:cNvSpPr txBox="1"/>
          <p:nvPr/>
        </p:nvSpPr>
        <p:spPr>
          <a:xfrm>
            <a:off x="4209274" y="2928971"/>
            <a:ext cx="1020762" cy="3270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1900" rIns="0" bIns="121900" anchor="ctr"/>
          <a:lstStyle/>
          <a:p>
            <a:pPr defTabSz="1219200" fontAlgn="auto">
              <a:buClr>
                <a:srgbClr val="000000"/>
              </a:buClr>
            </a:pPr>
            <a:r>
              <a:rPr lang="en-US" sz="1865" kern="0" noProof="1">
                <a:solidFill>
                  <a:srgbClr val="0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Saira SemiBold"/>
              </a:rPr>
              <a:t>Hobby 3</a:t>
            </a:r>
            <a:endParaRPr sz="1865" kern="0" noProof="1">
              <a:solidFill>
                <a:srgbClr val="000000"/>
              </a:solidFill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  <a:sym typeface="Saira SemiBold"/>
            </a:endParaRPr>
          </a:p>
        </p:txBody>
      </p:sp>
      <p:sp>
        <p:nvSpPr>
          <p:cNvPr id="46" name="淘宝-想搞设计PPT(倒卖必究)-46">
            <a:extLst>
              <a:ext uri="{FF2B5EF4-FFF2-40B4-BE49-F238E27FC236}">
                <a16:creationId xmlns:a16="http://schemas.microsoft.com/office/drawing/2014/main" id="{B88C1A7B-6346-0A66-1A48-98B25E878FFF}"/>
              </a:ext>
            </a:extLst>
          </p:cNvPr>
          <p:cNvSpPr txBox="1"/>
          <p:nvPr/>
        </p:nvSpPr>
        <p:spPr>
          <a:xfrm>
            <a:off x="4209274" y="3395696"/>
            <a:ext cx="1020762" cy="32861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1900" rIns="0" bIns="121900" anchor="ctr"/>
          <a:lstStyle/>
          <a:p>
            <a:pPr defTabSz="1219200" fontAlgn="auto">
              <a:buClr>
                <a:srgbClr val="000000"/>
              </a:buClr>
            </a:pPr>
            <a:r>
              <a:rPr lang="en-US" sz="1865" kern="0" noProof="1">
                <a:solidFill>
                  <a:srgbClr val="0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Saira SemiBold"/>
              </a:rPr>
              <a:t>Hobby 4</a:t>
            </a:r>
            <a:endParaRPr sz="1865" kern="0" noProof="1">
              <a:solidFill>
                <a:srgbClr val="000000"/>
              </a:solidFill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  <a:sym typeface="Saira SemiBold"/>
            </a:endParaRPr>
          </a:p>
        </p:txBody>
      </p:sp>
      <p:sp>
        <p:nvSpPr>
          <p:cNvPr id="47" name="淘宝-想搞设计PPT(倒卖必究)-47">
            <a:extLst>
              <a:ext uri="{FF2B5EF4-FFF2-40B4-BE49-F238E27FC236}">
                <a16:creationId xmlns:a16="http://schemas.microsoft.com/office/drawing/2014/main" id="{756C6E85-2A9C-F24D-DFA9-8F06BC5A4A32}"/>
              </a:ext>
            </a:extLst>
          </p:cNvPr>
          <p:cNvSpPr txBox="1"/>
          <p:nvPr/>
        </p:nvSpPr>
        <p:spPr>
          <a:xfrm>
            <a:off x="7716061" y="1992346"/>
            <a:ext cx="712788" cy="32861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1900" rIns="0" bIns="121900" anchor="ctr"/>
          <a:lstStyle/>
          <a:p>
            <a:pPr algn="r" defTabSz="1219200" fontAlgn="auto">
              <a:buClr>
                <a:srgbClr val="000000"/>
              </a:buClr>
            </a:pPr>
            <a:r>
              <a:rPr lang="en-US" sz="1865" kern="0" noProof="1">
                <a:solidFill>
                  <a:srgbClr val="0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Saira SemiBold"/>
              </a:rPr>
              <a:t>80 %</a:t>
            </a:r>
            <a:endParaRPr sz="1865" kern="0" noProof="1">
              <a:solidFill>
                <a:srgbClr val="000000"/>
              </a:solidFill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  <a:sym typeface="Saira SemiBold"/>
            </a:endParaRPr>
          </a:p>
        </p:txBody>
      </p:sp>
      <p:sp>
        <p:nvSpPr>
          <p:cNvPr id="48" name="淘宝-想搞设计PPT(倒卖必究)-48">
            <a:extLst>
              <a:ext uri="{FF2B5EF4-FFF2-40B4-BE49-F238E27FC236}">
                <a16:creationId xmlns:a16="http://schemas.microsoft.com/office/drawing/2014/main" id="{9C6520E5-4B5F-8DD6-A9B2-4A5280D860B7}"/>
              </a:ext>
            </a:extLst>
          </p:cNvPr>
          <p:cNvSpPr txBox="1"/>
          <p:nvPr/>
        </p:nvSpPr>
        <p:spPr>
          <a:xfrm>
            <a:off x="7716061" y="2460659"/>
            <a:ext cx="712788" cy="3270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1900" rIns="0" bIns="121900" anchor="ctr"/>
          <a:lstStyle/>
          <a:p>
            <a:pPr algn="r" defTabSz="1219200" fontAlgn="auto">
              <a:buClr>
                <a:srgbClr val="000000"/>
              </a:buClr>
            </a:pPr>
            <a:r>
              <a:rPr lang="en-US" sz="1865" kern="0" noProof="1">
                <a:solidFill>
                  <a:srgbClr val="0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Saira SemiBold"/>
              </a:rPr>
              <a:t>30 %</a:t>
            </a:r>
            <a:endParaRPr sz="1865" kern="0" noProof="1">
              <a:solidFill>
                <a:srgbClr val="000000"/>
              </a:solidFill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  <a:sym typeface="Saira SemiBold"/>
            </a:endParaRPr>
          </a:p>
        </p:txBody>
      </p:sp>
      <p:sp>
        <p:nvSpPr>
          <p:cNvPr id="49" name="淘宝-想搞设计PPT(倒卖必究)-49">
            <a:extLst>
              <a:ext uri="{FF2B5EF4-FFF2-40B4-BE49-F238E27FC236}">
                <a16:creationId xmlns:a16="http://schemas.microsoft.com/office/drawing/2014/main" id="{12D683E9-191B-3A7D-225E-7BC569DFA2EE}"/>
              </a:ext>
            </a:extLst>
          </p:cNvPr>
          <p:cNvSpPr txBox="1"/>
          <p:nvPr/>
        </p:nvSpPr>
        <p:spPr>
          <a:xfrm>
            <a:off x="7716061" y="2928971"/>
            <a:ext cx="712788" cy="3270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1900" rIns="0" bIns="121900" anchor="ctr"/>
          <a:lstStyle/>
          <a:p>
            <a:pPr algn="r" defTabSz="1219200" fontAlgn="auto">
              <a:buClr>
                <a:srgbClr val="000000"/>
              </a:buClr>
            </a:pPr>
            <a:r>
              <a:rPr lang="en-US" sz="1865" kern="0" noProof="1">
                <a:solidFill>
                  <a:srgbClr val="0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Saira SemiBold"/>
              </a:rPr>
              <a:t>40 %</a:t>
            </a:r>
            <a:endParaRPr sz="1865" kern="0" noProof="1">
              <a:solidFill>
                <a:srgbClr val="000000"/>
              </a:solidFill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  <a:sym typeface="Saira SemiBold"/>
            </a:endParaRPr>
          </a:p>
        </p:txBody>
      </p:sp>
      <p:sp>
        <p:nvSpPr>
          <p:cNvPr id="50" name="淘宝-想搞设计PPT(倒卖必究)-50">
            <a:extLst>
              <a:ext uri="{FF2B5EF4-FFF2-40B4-BE49-F238E27FC236}">
                <a16:creationId xmlns:a16="http://schemas.microsoft.com/office/drawing/2014/main" id="{457F997A-B5B9-C8BF-6D1F-796806B157C8}"/>
              </a:ext>
            </a:extLst>
          </p:cNvPr>
          <p:cNvSpPr txBox="1"/>
          <p:nvPr/>
        </p:nvSpPr>
        <p:spPr>
          <a:xfrm>
            <a:off x="7716061" y="3395696"/>
            <a:ext cx="712788" cy="32861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1900" rIns="0" bIns="121900" anchor="ctr"/>
          <a:lstStyle/>
          <a:p>
            <a:pPr algn="r" defTabSz="1219200" fontAlgn="auto">
              <a:buClr>
                <a:srgbClr val="000000"/>
              </a:buClr>
            </a:pPr>
            <a:r>
              <a:rPr lang="en-US" sz="1865" kern="0" noProof="1">
                <a:solidFill>
                  <a:srgbClr val="0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Saira SemiBold"/>
              </a:rPr>
              <a:t>70 %</a:t>
            </a:r>
            <a:endParaRPr sz="1865" kern="0" noProof="1">
              <a:solidFill>
                <a:srgbClr val="000000"/>
              </a:solidFill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  <a:sym typeface="Saira SemiBold"/>
            </a:endParaRPr>
          </a:p>
        </p:txBody>
      </p:sp>
      <p:sp>
        <p:nvSpPr>
          <p:cNvPr id="51" name="淘宝-想搞设计PPT(倒卖必究)-51">
            <a:extLst>
              <a:ext uri="{FF2B5EF4-FFF2-40B4-BE49-F238E27FC236}">
                <a16:creationId xmlns:a16="http://schemas.microsoft.com/office/drawing/2014/main" id="{39E56F10-73C4-BC68-43AB-8E58EB74444B}"/>
              </a:ext>
            </a:extLst>
          </p:cNvPr>
          <p:cNvSpPr/>
          <p:nvPr/>
        </p:nvSpPr>
        <p:spPr>
          <a:xfrm rot="5400000">
            <a:off x="8890018" y="4380740"/>
            <a:ext cx="1687512" cy="1689100"/>
          </a:xfrm>
          <a:prstGeom prst="blockArc">
            <a:avLst>
              <a:gd name="adj1" fmla="val 10800000"/>
              <a:gd name="adj2" fmla="val 5403330"/>
              <a:gd name="adj3" fmla="val 24678"/>
            </a:avLst>
          </a:prstGeom>
          <a:solidFill>
            <a:srgbClr val="15548D"/>
          </a:solidFill>
          <a:ln>
            <a:noFill/>
          </a:ln>
        </p:spPr>
        <p:txBody>
          <a:bodyPr spcFirstLastPara="1" lIns="121900" tIns="121900" rIns="121900" bIns="121900" anchor="ctr"/>
          <a:lstStyle/>
          <a:p>
            <a:pPr defTabSz="1219200" fontAlgn="auto">
              <a:buClr>
                <a:srgbClr val="000000"/>
              </a:buClr>
            </a:pPr>
            <a:endParaRPr sz="1865" kern="0" noProof="1">
              <a:solidFill>
                <a:srgbClr val="000000"/>
              </a:solidFill>
              <a:latin typeface="Arial" panose="020B0704020202020204"/>
              <a:cs typeface="Arial" panose="020B0704020202020204"/>
              <a:sym typeface="Arial" panose="020B0704020202020204"/>
            </a:endParaRPr>
          </a:p>
        </p:txBody>
      </p:sp>
      <p:sp>
        <p:nvSpPr>
          <p:cNvPr id="52" name="淘宝-想搞设计PPT(倒卖必究)-52">
            <a:extLst>
              <a:ext uri="{FF2B5EF4-FFF2-40B4-BE49-F238E27FC236}">
                <a16:creationId xmlns:a16="http://schemas.microsoft.com/office/drawing/2014/main" id="{78BE646C-D6D1-FCA0-C901-56BC7FFAC3B1}"/>
              </a:ext>
            </a:extLst>
          </p:cNvPr>
          <p:cNvSpPr/>
          <p:nvPr/>
        </p:nvSpPr>
        <p:spPr>
          <a:xfrm>
            <a:off x="4209274" y="4357721"/>
            <a:ext cx="4219575" cy="179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lIns="480000" tIns="120000" rIns="480000" bIns="120000" anchor="ctr"/>
          <a:lstStyle/>
          <a:p>
            <a:pPr algn="ctr" defTabSz="1219200" fontAlgn="auto">
              <a:buClr>
                <a:srgbClr val="000000"/>
              </a:buClr>
            </a:pPr>
            <a:r>
              <a:rPr lang="en-US" sz="1865" kern="0" noProof="1">
                <a:solidFill>
                  <a:srgbClr val="0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Saira"/>
              </a:rPr>
              <a:t>Vénus a un beau nom et elle est la deuxième planète à partir du Soleil. Elle est terriblement chaude, encore plus chaude que Mercure</a:t>
            </a:r>
            <a:endParaRPr sz="1865" kern="0" noProof="1">
              <a:solidFill>
                <a:srgbClr val="000000"/>
              </a:solidFill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  <a:sym typeface="Saira"/>
            </a:endParaRPr>
          </a:p>
        </p:txBody>
      </p:sp>
      <p:sp>
        <p:nvSpPr>
          <p:cNvPr id="53" name="淘宝-想搞设计PPT(倒卖必究)-53">
            <a:extLst>
              <a:ext uri="{FF2B5EF4-FFF2-40B4-BE49-F238E27FC236}">
                <a16:creationId xmlns:a16="http://schemas.microsoft.com/office/drawing/2014/main" id="{599C49D2-47BC-7F75-6E15-C4C613961A20}"/>
              </a:ext>
            </a:extLst>
          </p:cNvPr>
          <p:cNvSpPr/>
          <p:nvPr/>
        </p:nvSpPr>
        <p:spPr>
          <a:xfrm>
            <a:off x="8736824" y="1992346"/>
            <a:ext cx="222250" cy="22225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txBody>
          <a:bodyPr spcFirstLastPara="1" lIns="121900" tIns="121900" rIns="121900" bIns="121900" anchor="ctr"/>
          <a:lstStyle/>
          <a:p>
            <a:pPr defTabSz="1219200" fontAlgn="auto">
              <a:buClr>
                <a:srgbClr val="000000"/>
              </a:buClr>
            </a:pPr>
            <a:endParaRPr sz="1865" kern="0" noProof="1">
              <a:solidFill>
                <a:srgbClr val="000000"/>
              </a:solidFill>
              <a:latin typeface="Arial" panose="020B0704020202020204"/>
              <a:cs typeface="Arial" panose="020B0704020202020204"/>
              <a:sym typeface="Arial" panose="020B0704020202020204"/>
            </a:endParaRPr>
          </a:p>
        </p:txBody>
      </p:sp>
      <p:sp>
        <p:nvSpPr>
          <p:cNvPr id="54" name="淘宝-想搞设计PPT(倒卖必究)-54">
            <a:extLst>
              <a:ext uri="{FF2B5EF4-FFF2-40B4-BE49-F238E27FC236}">
                <a16:creationId xmlns:a16="http://schemas.microsoft.com/office/drawing/2014/main" id="{6E43F46C-8F6D-7795-AD75-6A481CB39EA0}"/>
              </a:ext>
            </a:extLst>
          </p:cNvPr>
          <p:cNvSpPr/>
          <p:nvPr/>
        </p:nvSpPr>
        <p:spPr>
          <a:xfrm>
            <a:off x="8736824" y="3130584"/>
            <a:ext cx="222250" cy="22225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txBody>
          <a:bodyPr spcFirstLastPara="1" lIns="121900" tIns="121900" rIns="121900" bIns="121900" anchor="ctr"/>
          <a:lstStyle/>
          <a:p>
            <a:pPr defTabSz="1219200" fontAlgn="auto">
              <a:buClr>
                <a:srgbClr val="000000"/>
              </a:buClr>
            </a:pPr>
            <a:endParaRPr sz="1865" kern="0" noProof="1">
              <a:solidFill>
                <a:srgbClr val="000000"/>
              </a:solidFill>
              <a:latin typeface="Arial" panose="020B0704020202020204"/>
              <a:cs typeface="Arial" panose="020B0704020202020204"/>
              <a:sym typeface="Arial" panose="020B0704020202020204"/>
            </a:endParaRPr>
          </a:p>
        </p:txBody>
      </p:sp>
      <p:sp>
        <p:nvSpPr>
          <p:cNvPr id="55" name="淘宝-想搞设计PPT(倒卖必究)-55">
            <a:extLst>
              <a:ext uri="{FF2B5EF4-FFF2-40B4-BE49-F238E27FC236}">
                <a16:creationId xmlns:a16="http://schemas.microsoft.com/office/drawing/2014/main" id="{24A06A29-E715-C393-2DAD-9DC042C87989}"/>
              </a:ext>
            </a:extLst>
          </p:cNvPr>
          <p:cNvSpPr txBox="1"/>
          <p:nvPr/>
        </p:nvSpPr>
        <p:spPr>
          <a:xfrm>
            <a:off x="4209274" y="3946559"/>
            <a:ext cx="4219575" cy="328612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lIns="121900" tIns="121900" rIns="121900" bIns="121900" anchor="ctr"/>
          <a:lstStyle/>
          <a:p>
            <a:pPr algn="ctr" defTabSz="1219200" fontAlgn="auto">
              <a:buClr>
                <a:srgbClr val="000000"/>
              </a:buClr>
            </a:pPr>
            <a:r>
              <a:rPr lang="en-US" sz="2135" kern="0" noProof="1">
                <a:solidFill>
                  <a:srgbClr val="FFFFFF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Saira SemiBold"/>
              </a:rPr>
              <a:t>Vénus</a:t>
            </a:r>
            <a:endParaRPr sz="2135" kern="0" noProof="1">
              <a:solidFill>
                <a:srgbClr val="FFFFFF"/>
              </a:solidFill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  <a:sym typeface="Saira SemiBold"/>
            </a:endParaRPr>
          </a:p>
        </p:txBody>
      </p:sp>
      <p:sp>
        <p:nvSpPr>
          <p:cNvPr id="56" name="淘宝-想搞设计PPT(倒卖必究)-56">
            <a:extLst>
              <a:ext uri="{FF2B5EF4-FFF2-40B4-BE49-F238E27FC236}">
                <a16:creationId xmlns:a16="http://schemas.microsoft.com/office/drawing/2014/main" id="{57939987-ABC9-EE2C-3B3D-98347CF49C55}"/>
              </a:ext>
            </a:extLst>
          </p:cNvPr>
          <p:cNvSpPr txBox="1"/>
          <p:nvPr/>
        </p:nvSpPr>
        <p:spPr>
          <a:xfrm>
            <a:off x="9055911" y="1939959"/>
            <a:ext cx="2009775" cy="3270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1900" rIns="0" bIns="121900" anchor="ctr"/>
          <a:lstStyle/>
          <a:p>
            <a:pPr defTabSz="1219200" fontAlgn="auto">
              <a:buClr>
                <a:srgbClr val="000000"/>
              </a:buClr>
            </a:pPr>
            <a:r>
              <a:rPr lang="en-US" sz="2265" kern="0" noProof="1">
                <a:solidFill>
                  <a:srgbClr val="0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Saira SemiBold"/>
              </a:rPr>
              <a:t>Mars</a:t>
            </a:r>
            <a:endParaRPr sz="2265" kern="0" noProof="1">
              <a:solidFill>
                <a:srgbClr val="000000"/>
              </a:solidFill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  <a:sym typeface="Saira SemiBold"/>
            </a:endParaRPr>
          </a:p>
        </p:txBody>
      </p:sp>
      <p:sp>
        <p:nvSpPr>
          <p:cNvPr id="57" name="淘宝-想搞设计PPT(倒卖必究)-57">
            <a:extLst>
              <a:ext uri="{FF2B5EF4-FFF2-40B4-BE49-F238E27FC236}">
                <a16:creationId xmlns:a16="http://schemas.microsoft.com/office/drawing/2014/main" id="{349477A6-352F-D5B6-5395-34CEB2FCCB76}"/>
              </a:ext>
            </a:extLst>
          </p:cNvPr>
          <p:cNvSpPr txBox="1"/>
          <p:nvPr/>
        </p:nvSpPr>
        <p:spPr>
          <a:xfrm>
            <a:off x="9055911" y="3078196"/>
            <a:ext cx="2009775" cy="3270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1900" rIns="0" bIns="121900" anchor="ctr"/>
          <a:lstStyle/>
          <a:p>
            <a:pPr defTabSz="1219200" fontAlgn="auto">
              <a:buClr>
                <a:srgbClr val="000000"/>
              </a:buClr>
            </a:pPr>
            <a:r>
              <a:rPr lang="en-US" sz="2265" kern="0" noProof="1">
                <a:solidFill>
                  <a:srgbClr val="0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Saira SemiBold"/>
              </a:rPr>
              <a:t>Jupiter</a:t>
            </a:r>
            <a:endParaRPr sz="2265" kern="0" noProof="1">
              <a:solidFill>
                <a:srgbClr val="000000"/>
              </a:solidFill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  <a:sym typeface="Saira SemiBold"/>
            </a:endParaRPr>
          </a:p>
        </p:txBody>
      </p:sp>
      <p:sp>
        <p:nvSpPr>
          <p:cNvPr id="58" name="淘宝-想搞设计PPT(倒卖必究)-58">
            <a:extLst>
              <a:ext uri="{FF2B5EF4-FFF2-40B4-BE49-F238E27FC236}">
                <a16:creationId xmlns:a16="http://schemas.microsoft.com/office/drawing/2014/main" id="{A4707A6D-7E06-767E-056F-F74A9C7FB5B1}"/>
              </a:ext>
            </a:extLst>
          </p:cNvPr>
          <p:cNvSpPr/>
          <p:nvPr/>
        </p:nvSpPr>
        <p:spPr>
          <a:xfrm>
            <a:off x="9055911" y="3457609"/>
            <a:ext cx="2009775" cy="53181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1900" rIns="0" bIns="121900" anchor="ctr"/>
          <a:lstStyle/>
          <a:p>
            <a:pPr defTabSz="1219200" fontAlgn="auto">
              <a:buClr>
                <a:srgbClr val="000000"/>
              </a:buClr>
            </a:pPr>
            <a:r>
              <a:rPr lang="en-US" sz="1735" kern="0" noProof="1">
                <a:solidFill>
                  <a:srgbClr val="0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Saira"/>
              </a:rPr>
              <a:t>C’est la plus grande planète de toutes</a:t>
            </a:r>
            <a:endParaRPr sz="1735" kern="0" noProof="1">
              <a:solidFill>
                <a:srgbClr val="000000"/>
              </a:solidFill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  <a:sym typeface="Saira"/>
            </a:endParaRPr>
          </a:p>
        </p:txBody>
      </p:sp>
      <p:sp>
        <p:nvSpPr>
          <p:cNvPr id="59" name="淘宝-想搞设计PPT(倒卖必究)-59">
            <a:extLst>
              <a:ext uri="{FF2B5EF4-FFF2-40B4-BE49-F238E27FC236}">
                <a16:creationId xmlns:a16="http://schemas.microsoft.com/office/drawing/2014/main" id="{0AE6A831-71F4-A496-84FD-B07562DD5B9C}"/>
              </a:ext>
            </a:extLst>
          </p:cNvPr>
          <p:cNvSpPr/>
          <p:nvPr/>
        </p:nvSpPr>
        <p:spPr>
          <a:xfrm>
            <a:off x="9055911" y="2290796"/>
            <a:ext cx="2009775" cy="53181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1900" rIns="0" bIns="121900" anchor="ctr"/>
          <a:lstStyle/>
          <a:p>
            <a:pPr defTabSz="1219200" fontAlgn="auto">
              <a:buClr>
                <a:srgbClr val="000000"/>
              </a:buClr>
            </a:pPr>
            <a:r>
              <a:rPr lang="en-US" sz="1735" kern="0" noProof="1">
                <a:solidFill>
                  <a:srgbClr val="0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Saira"/>
              </a:rPr>
              <a:t>Mars est en fait un endroit froid</a:t>
            </a:r>
            <a:endParaRPr sz="1735" kern="0" noProof="1">
              <a:solidFill>
                <a:srgbClr val="000000"/>
              </a:solidFill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  <a:sym typeface="Saira"/>
            </a:endParaRPr>
          </a:p>
        </p:txBody>
      </p:sp>
      <p:cxnSp>
        <p:nvCxnSpPr>
          <p:cNvPr id="60" name="淘宝-想搞设计PPT(倒卖必究)-60">
            <a:extLst>
              <a:ext uri="{FF2B5EF4-FFF2-40B4-BE49-F238E27FC236}">
                <a16:creationId xmlns:a16="http://schemas.microsoft.com/office/drawing/2014/main" id="{A78441BD-856C-7F63-4373-42F10FAE893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8747936" y="4691096"/>
            <a:ext cx="53975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淘宝-想搞设计PPT(倒卖必究)-61">
            <a:extLst>
              <a:ext uri="{FF2B5EF4-FFF2-40B4-BE49-F238E27FC236}">
                <a16:creationId xmlns:a16="http://schemas.microsoft.com/office/drawing/2014/main" id="{E8DA82C4-2BF3-8A24-5E8C-C0F1F04F0D0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0178274" y="5759484"/>
            <a:ext cx="539750" cy="0"/>
          </a:xfrm>
          <a:prstGeom prst="straightConnector1">
            <a:avLst/>
          </a:prstGeom>
          <a:noFill/>
          <a:ln w="9525">
            <a:solidFill>
              <a:srgbClr val="15548D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" name="淘宝-想搞设计PPT(倒卖必究)-62">
            <a:extLst>
              <a:ext uri="{FF2B5EF4-FFF2-40B4-BE49-F238E27FC236}">
                <a16:creationId xmlns:a16="http://schemas.microsoft.com/office/drawing/2014/main" id="{F92ABB27-37BA-9C9F-7E0F-C07DECCCB779}"/>
              </a:ext>
            </a:extLst>
          </p:cNvPr>
          <p:cNvSpPr txBox="1"/>
          <p:nvPr/>
        </p:nvSpPr>
        <p:spPr>
          <a:xfrm>
            <a:off x="10402111" y="5759484"/>
            <a:ext cx="663575" cy="3270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1900" rIns="0" bIns="121900" anchor="ctr"/>
          <a:lstStyle/>
          <a:p>
            <a:pPr algn="r" defTabSz="1219200" fontAlgn="auto">
              <a:buClr>
                <a:srgbClr val="000000"/>
              </a:buClr>
            </a:pPr>
            <a:r>
              <a:rPr lang="en-US" sz="1865" kern="0" noProof="1">
                <a:solidFill>
                  <a:srgbClr val="0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Saira SemiBold"/>
              </a:rPr>
              <a:t>75 %</a:t>
            </a:r>
            <a:endParaRPr sz="1865" kern="0" noProof="1">
              <a:solidFill>
                <a:srgbClr val="000000"/>
              </a:solidFill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  <a:sym typeface="Saira SemiBold"/>
            </a:endParaRPr>
          </a:p>
        </p:txBody>
      </p:sp>
      <p:sp>
        <p:nvSpPr>
          <p:cNvPr id="63" name="淘宝-想搞设计PPT(倒卖必究)-63">
            <a:extLst>
              <a:ext uri="{FF2B5EF4-FFF2-40B4-BE49-F238E27FC236}">
                <a16:creationId xmlns:a16="http://schemas.microsoft.com/office/drawing/2014/main" id="{6EC9B0FB-E76B-C400-1FE8-F309E84D467D}"/>
              </a:ext>
            </a:extLst>
          </p:cNvPr>
          <p:cNvSpPr txBox="1"/>
          <p:nvPr/>
        </p:nvSpPr>
        <p:spPr>
          <a:xfrm>
            <a:off x="8428849" y="4357721"/>
            <a:ext cx="663575" cy="3270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1900" rIns="0" bIns="121900" anchor="ctr"/>
          <a:lstStyle/>
          <a:p>
            <a:pPr algn="r" defTabSz="1219200" fontAlgn="auto">
              <a:buClr>
                <a:srgbClr val="000000"/>
              </a:buClr>
            </a:pPr>
            <a:r>
              <a:rPr lang="en-US" sz="1865" kern="0" noProof="1">
                <a:solidFill>
                  <a:srgbClr val="000000"/>
                </a:solidFill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Saira SemiBold"/>
              </a:rPr>
              <a:t>25 %</a:t>
            </a:r>
            <a:endParaRPr sz="1865" kern="0" noProof="1">
              <a:solidFill>
                <a:srgbClr val="000000"/>
              </a:solidFill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  <a:sym typeface="Saira SemiBold"/>
            </a:endParaRPr>
          </a:p>
        </p:txBody>
      </p:sp>
      <p:sp>
        <p:nvSpPr>
          <p:cNvPr id="65" name="淘宝-想搞设计PPT(倒卖必究)-65">
            <a:extLst>
              <a:ext uri="{FF2B5EF4-FFF2-40B4-BE49-F238E27FC236}">
                <a16:creationId xmlns:a16="http://schemas.microsoft.com/office/drawing/2014/main" id="{98BDE121-CB5C-B046-AB54-4CA5A2A94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57799" y="6321459"/>
            <a:ext cx="576262" cy="5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0" tIns="121900" rIns="121900" bIns="121900" numCol="1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12192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457200" algn="l" defTabSz="12192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2pPr>
            <a:lvl3pPr marL="914400" algn="l" defTabSz="12192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3pPr>
            <a:lvl4pPr marL="1371600" algn="l" defTabSz="12192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4pPr>
            <a:lvl5pPr marL="1828800" algn="l" defTabSz="1219200" rtl="0" eaLnBrk="1" latinLnBrk="0" hangingPunct="1"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5pPr>
            <a:lvl6pPr marL="2286000" algn="l" defTabSz="12192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6pPr>
            <a:lvl7pPr marL="2743200" algn="l" defTabSz="12192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7pPr>
            <a:lvl8pPr marL="3200400" algn="l" defTabSz="12192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8pPr>
            <a:lvl9pPr marL="3657600" algn="l" defTabSz="12192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9pPr>
          </a:lstStyle>
          <a:p>
            <a:pPr fontAlgn="base"/>
            <a:r>
              <a:rPr lang="en-US" altLang="zh-CN">
                <a:solidFill>
                  <a:srgbClr val="FFFFFF"/>
                </a:solidFill>
                <a:latin typeface="Alibaba PuHuiTi" pitchFamily="18" charset="-122"/>
                <a:ea typeface="Alibaba PuHuiTi" pitchFamily="18" charset="-122"/>
              </a:rPr>
              <a:t>*</a:t>
            </a:r>
            <a:endParaRPr lang="zh-CN" altLang="zh-CN">
              <a:solidFill>
                <a:srgbClr val="FFFFFF"/>
              </a:solidFill>
              <a:latin typeface="Alibaba PuHuiTi" pitchFamily="18" charset="-122"/>
              <a:ea typeface="Alibaba PuHuiTi" pitchFamily="18" charset="-122"/>
            </a:endParaRPr>
          </a:p>
        </p:txBody>
      </p:sp>
      <p:pic>
        <p:nvPicPr>
          <p:cNvPr id="66" name="Picture 65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20" y="158235"/>
            <a:ext cx="2011854" cy="441888"/>
          </a:xfrm>
          <a:prstGeom prst="rect">
            <a:avLst/>
          </a:prstGeom>
        </p:spPr>
      </p:pic>
      <p:pic>
        <p:nvPicPr>
          <p:cNvPr id="67" name="Picture 66" descr="677d22b86e9b106229962a7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67" y="2009778"/>
            <a:ext cx="3507632" cy="219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4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淘宝-想搞设计PPT(倒卖必究)-29">
            <a:extLst>
              <a:ext uri="{FF2B5EF4-FFF2-40B4-BE49-F238E27FC236}">
                <a16:creationId xmlns:a16="http://schemas.microsoft.com/office/drawing/2014/main" id="{75AC11FF-AAD0-CC5F-A454-ECB0DE363F73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55600" dist="1905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51F9F8AD-4949-A5E4-D25C-EC6A8E6F1B6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464300"/>
            <a:ext cx="27432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97A4EB81-8CAF-C6BD-A96A-6030AD0A58B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46430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1E4DB576-079E-5677-27F8-DEBFDFB682E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6250" y="6464300"/>
            <a:ext cx="2743200" cy="365125"/>
          </a:xfrm>
        </p:spPr>
        <p:txBody>
          <a:bodyPr/>
          <a:lstStyle>
            <a:lvl1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889C00-3007-445F-903C-C55D6E6A648E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FCCA8BFA-D736-BDC3-E09C-1E05DD9A9B84}"/>
              </a:ext>
            </a:extLst>
          </p:cNvPr>
          <p:cNvSpPr txBox="1">
            <a:spLocks/>
          </p:cNvSpPr>
          <p:nvPr/>
        </p:nvSpPr>
        <p:spPr>
          <a:xfrm>
            <a:off x="344472" y="1046852"/>
            <a:ext cx="2698175" cy="4247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>
                <a:solidFill/>
              </a:rPr>
              <a:t>单击此处添加标题</a:t>
            </a:r>
          </a:p>
        </p:txBody>
      </p:sp>
      <p:cxnSp>
        <p:nvCxnSpPr>
          <p:cNvPr id="12" name="淘宝-想搞设计PPT(倒卖必究)-12">
            <a:extLst>
              <a:ext uri="{FF2B5EF4-FFF2-40B4-BE49-F238E27FC236}">
                <a16:creationId xmlns:a16="http://schemas.microsoft.com/office/drawing/2014/main" id="{F9EC14D0-F761-BBE9-2A08-32DBA1BBFFF5}"/>
              </a:ext>
            </a:extLst>
          </p:cNvPr>
          <p:cNvCxnSpPr/>
          <p:nvPr/>
        </p:nvCxnSpPr>
        <p:spPr>
          <a:xfrm>
            <a:off x="425752" y="1508520"/>
            <a:ext cx="1836000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淘宝-想搞设计PPT(倒卖必究)-36"/>
          <p:cNvSpPr/>
          <p:nvPr/>
        </p:nvSpPr>
        <p:spPr>
          <a:xfrm flipH="1">
            <a:off x="442912" y="1803322"/>
            <a:ext cx="11306175" cy="4505403"/>
          </a:xfrm>
          <a:prstGeom prst="roundRect">
            <a:avLst>
              <a:gd name="adj" fmla="val 2368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81000" dist="127000" dir="48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kern="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1" name="淘宝-想搞设计PPT(倒卖必究)-21"/>
          <p:cNvSpPr/>
          <p:nvPr/>
        </p:nvSpPr>
        <p:spPr>
          <a:xfrm flipH="1">
            <a:off x="515999" y="1803322"/>
            <a:ext cx="11233085" cy="4505403"/>
          </a:xfrm>
          <a:prstGeom prst="roundRect">
            <a:avLst>
              <a:gd name="adj" fmla="val 3552"/>
            </a:avLst>
          </a:prstGeom>
          <a:noFill/>
          <a:ln w="25400" cap="flat" cmpd="sng" algn="ctr">
            <a:noFill/>
            <a:prstDash val="solid"/>
          </a:ln>
          <a:effectLst>
            <a:outerShdw blurRad="355600" dist="1905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kern="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2898787" y="0"/>
            <a:ext cx="1656000" cy="792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淘宝-想搞设计PPT(倒卖必究)-4"/>
          <p:cNvCxnSpPr/>
          <p:nvPr/>
        </p:nvCxnSpPr>
        <p:spPr>
          <a:xfrm>
            <a:off x="6330474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淘宝-想搞设计PPT(倒卖必究)-5"/>
          <p:cNvCxnSpPr/>
          <p:nvPr/>
        </p:nvCxnSpPr>
        <p:spPr>
          <a:xfrm>
            <a:off x="8066265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淘宝-想搞设计PPT(倒卖必究)-6"/>
          <p:cNvCxnSpPr/>
          <p:nvPr/>
        </p:nvCxnSpPr>
        <p:spPr>
          <a:xfrm>
            <a:off x="9802055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淘宝-想搞设计PPT(倒卖必究)-7"/>
          <p:cNvSpPr txBox="1"/>
          <p:nvPr/>
        </p:nvSpPr>
        <p:spPr>
          <a:xfrm>
            <a:off x="3147141" y="211334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/>
                </a:solidFill>
              </a:rPr>
              <a:t>绪论背景</a:t>
            </a:r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4882932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研究思路</a:t>
            </a:r>
          </a:p>
        </p:txBody>
      </p:sp>
      <p:sp>
        <p:nvSpPr>
          <p:cNvPr id="9" name="淘宝-想搞设计PPT(倒卖必究)-9"/>
          <p:cNvSpPr txBox="1"/>
          <p:nvPr/>
        </p:nvSpPr>
        <p:spPr>
          <a:xfrm>
            <a:off x="6375067" y="2113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关键技术难点</a:t>
            </a:r>
          </a:p>
        </p:txBody>
      </p:sp>
      <p:sp>
        <p:nvSpPr>
          <p:cNvPr id="10" name="淘宝-想搞设计PPT(倒卖必究)-10"/>
          <p:cNvSpPr txBox="1"/>
          <p:nvPr/>
        </p:nvSpPr>
        <p:spPr>
          <a:xfrm>
            <a:off x="835451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研究成果</a:t>
            </a:r>
          </a:p>
        </p:txBody>
      </p:sp>
      <p:sp>
        <p:nvSpPr>
          <p:cNvPr id="11" name="淘宝-想搞设计PPT(倒卖必究)-11"/>
          <p:cNvSpPr txBox="1"/>
          <p:nvPr/>
        </p:nvSpPr>
        <p:spPr>
          <a:xfrm>
            <a:off x="1009030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论文总结</a:t>
            </a:r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983868" y="2219469"/>
            <a:ext cx="444222" cy="44422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altLang="zh-CN" sz="1600" b="1" dirty="0">
                <a:solidFill>
                  <a:schemeClr val="bg1"/>
                </a:solidFill>
              </a:rPr>
              <a:t>A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淘宝-想搞设计PPT(倒卖必究)-16"/>
          <p:cNvSpPr/>
          <p:nvPr/>
        </p:nvSpPr>
        <p:spPr>
          <a:xfrm>
            <a:off x="983868" y="3184201"/>
            <a:ext cx="444222" cy="44422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altLang="zh-CN" sz="1600" b="1" dirty="0">
                <a:solidFill>
                  <a:schemeClr val="bg1"/>
                </a:solidFill>
              </a:rPr>
              <a:t>B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8" name="淘宝-想搞设计PPT(倒卖必究)-18"/>
          <p:cNvSpPr/>
          <p:nvPr/>
        </p:nvSpPr>
        <p:spPr>
          <a:xfrm>
            <a:off x="983868" y="4148933"/>
            <a:ext cx="444222" cy="44422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altLang="zh-CN" sz="1600" b="1" dirty="0">
                <a:solidFill>
                  <a:schemeClr val="bg1"/>
                </a:solidFill>
              </a:rPr>
              <a:t>C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淘宝-想搞设计PPT(倒卖必究)-20"/>
          <p:cNvSpPr/>
          <p:nvPr/>
        </p:nvSpPr>
        <p:spPr>
          <a:xfrm>
            <a:off x="983868" y="5113666"/>
            <a:ext cx="444222" cy="44422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altLang="zh-CN" sz="1600" b="1" dirty="0">
                <a:solidFill>
                  <a:schemeClr val="bg1"/>
                </a:solidFill>
              </a:rPr>
              <a:t>D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淘宝-想搞设计PPT(倒卖必究)-22"/>
          <p:cNvSpPr txBox="1"/>
          <p:nvPr/>
        </p:nvSpPr>
        <p:spPr>
          <a:xfrm>
            <a:off x="1602586" y="2303080"/>
            <a:ext cx="9720466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Lorem ipsum dolor sit 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amet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consectetuer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adipiscing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elit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Maecenas 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congue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23" name="淘宝-想搞设计PPT(倒卖必究)-23"/>
          <p:cNvSpPr txBox="1"/>
          <p:nvPr/>
        </p:nvSpPr>
        <p:spPr>
          <a:xfrm>
            <a:off x="1602586" y="3267812"/>
            <a:ext cx="9720466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Lorem ipsum dolor sit amet, consectetuer adipiscing elit. Maecenas porttitor congue 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淘宝-想搞设计PPT(倒卖必究)-24"/>
          <p:cNvSpPr txBox="1"/>
          <p:nvPr/>
        </p:nvSpPr>
        <p:spPr>
          <a:xfrm>
            <a:off x="1602586" y="4232544"/>
            <a:ext cx="9720466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Lorem ipsum dolor sit amet, consectetuer adipiscing elit. Maecenas porttitor congue 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淘宝-想搞设计PPT(倒卖必究)-25"/>
          <p:cNvSpPr txBox="1"/>
          <p:nvPr/>
        </p:nvSpPr>
        <p:spPr>
          <a:xfrm>
            <a:off x="1602586" y="5197276"/>
            <a:ext cx="9720466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Lorem ipsum dolor sit amet, consectetuer adipiscing elit. Maecenas porttitor congue 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7" name="Picture 36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20" y="158235"/>
            <a:ext cx="2011854" cy="441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D7159C6C-A517-005B-F2B7-DAAD290BDE78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55600" dist="1905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4F97C7ED-AF03-7D3B-CBC6-A7FE2BD37F3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464300"/>
            <a:ext cx="27432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18C8D74F-A477-1C88-D018-8E3F6061753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46430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5C9F0E43-6AFD-4C7D-116B-220984D17C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6250" y="6464300"/>
            <a:ext cx="2743200" cy="365125"/>
          </a:xfrm>
        </p:spPr>
        <p:txBody>
          <a:bodyPr/>
          <a:lstStyle>
            <a:lvl1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889C00-3007-445F-903C-C55D6E6A648E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145B79E6-33D2-7675-F529-ACC706EFC88C}"/>
              </a:ext>
            </a:extLst>
          </p:cNvPr>
          <p:cNvSpPr txBox="1">
            <a:spLocks/>
          </p:cNvSpPr>
          <p:nvPr/>
        </p:nvSpPr>
        <p:spPr>
          <a:xfrm>
            <a:off x="344472" y="1046852"/>
            <a:ext cx="2698175" cy="4247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>
                <a:solidFill/>
              </a:rPr>
              <a:t>单击此处添加标题</a:t>
            </a:r>
          </a:p>
        </p:txBody>
      </p:sp>
      <p:cxnSp>
        <p:nvCxnSpPr>
          <p:cNvPr id="12" name="淘宝-想搞设计PPT(倒卖必究)-12">
            <a:extLst>
              <a:ext uri="{FF2B5EF4-FFF2-40B4-BE49-F238E27FC236}">
                <a16:creationId xmlns:a16="http://schemas.microsoft.com/office/drawing/2014/main" id="{F854B126-C29C-7CA4-C0BC-2CA0205EECBD}"/>
              </a:ext>
            </a:extLst>
          </p:cNvPr>
          <p:cNvCxnSpPr/>
          <p:nvPr/>
        </p:nvCxnSpPr>
        <p:spPr>
          <a:xfrm>
            <a:off x="425752" y="1508520"/>
            <a:ext cx="1836000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淘宝-想搞设计PPT(倒卖必究)-3"/>
          <p:cNvSpPr/>
          <p:nvPr/>
        </p:nvSpPr>
        <p:spPr>
          <a:xfrm>
            <a:off x="2898787" y="0"/>
            <a:ext cx="1656000" cy="792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淘宝-想搞设计PPT(倒卖必究)-4"/>
          <p:cNvCxnSpPr/>
          <p:nvPr/>
        </p:nvCxnSpPr>
        <p:spPr>
          <a:xfrm>
            <a:off x="6330474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淘宝-想搞设计PPT(倒卖必究)-5"/>
          <p:cNvCxnSpPr/>
          <p:nvPr/>
        </p:nvCxnSpPr>
        <p:spPr>
          <a:xfrm>
            <a:off x="8066265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淘宝-想搞设计PPT(倒卖必究)-6"/>
          <p:cNvCxnSpPr/>
          <p:nvPr/>
        </p:nvCxnSpPr>
        <p:spPr>
          <a:xfrm>
            <a:off x="9802055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淘宝-想搞设计PPT(倒卖必究)-7"/>
          <p:cNvSpPr txBox="1"/>
          <p:nvPr/>
        </p:nvSpPr>
        <p:spPr>
          <a:xfrm>
            <a:off x="3147141" y="211334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/>
                </a:solidFill>
              </a:rPr>
              <a:t>绪论背景</a:t>
            </a:r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4882932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研究思路</a:t>
            </a:r>
          </a:p>
        </p:txBody>
      </p:sp>
      <p:sp>
        <p:nvSpPr>
          <p:cNvPr id="9" name="淘宝-想搞设计PPT(倒卖必究)-9"/>
          <p:cNvSpPr txBox="1"/>
          <p:nvPr/>
        </p:nvSpPr>
        <p:spPr>
          <a:xfrm>
            <a:off x="6375067" y="2113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关键技术难点</a:t>
            </a:r>
          </a:p>
        </p:txBody>
      </p:sp>
      <p:sp>
        <p:nvSpPr>
          <p:cNvPr id="10" name="淘宝-想搞设计PPT(倒卖必究)-10"/>
          <p:cNvSpPr txBox="1"/>
          <p:nvPr/>
        </p:nvSpPr>
        <p:spPr>
          <a:xfrm>
            <a:off x="835451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研究成果</a:t>
            </a:r>
          </a:p>
        </p:txBody>
      </p:sp>
      <p:sp>
        <p:nvSpPr>
          <p:cNvPr id="11" name="淘宝-想搞设计PPT(倒卖必究)-11"/>
          <p:cNvSpPr txBox="1"/>
          <p:nvPr/>
        </p:nvSpPr>
        <p:spPr>
          <a:xfrm>
            <a:off x="1009030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论文总结</a:t>
            </a:r>
          </a:p>
        </p:txBody>
      </p:sp>
      <p:sp>
        <p:nvSpPr>
          <p:cNvPr id="36" name="淘宝-想搞设计PPT(倒卖必究)-36"/>
          <p:cNvSpPr/>
          <p:nvPr/>
        </p:nvSpPr>
        <p:spPr>
          <a:xfrm>
            <a:off x="695325" y="2044158"/>
            <a:ext cx="943438" cy="943438"/>
          </a:xfrm>
          <a:prstGeom prst="rect">
            <a:avLst/>
          </a:prstGeom>
          <a:solidFill>
            <a:srgbClr val="15548D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r>
              <a:rPr lang="en-US" altLang="zh-CN" sz="2000" b="1" dirty="0">
                <a:solidFill>
                  <a:schemeClr val="bg1"/>
                </a:solidFill>
              </a:rPr>
              <a:t>O1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7" name="淘宝-想搞设计PPT(倒卖必究)-37"/>
          <p:cNvSpPr/>
          <p:nvPr/>
        </p:nvSpPr>
        <p:spPr>
          <a:xfrm>
            <a:off x="695325" y="2992829"/>
            <a:ext cx="943438" cy="943438"/>
          </a:xfrm>
          <a:prstGeom prst="rect">
            <a:avLst/>
          </a:prstGeom>
          <a:solidFill>
            <a:srgbClr val="15548D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r>
              <a:rPr lang="en-US" altLang="zh-CN" sz="2000" b="1" dirty="0">
                <a:solidFill>
                  <a:schemeClr val="bg1"/>
                </a:solidFill>
              </a:rPr>
              <a:t>O2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8" name="淘宝-想搞设计PPT(倒卖必究)-38"/>
          <p:cNvSpPr/>
          <p:nvPr/>
        </p:nvSpPr>
        <p:spPr>
          <a:xfrm>
            <a:off x="695325" y="3929925"/>
            <a:ext cx="943438" cy="943438"/>
          </a:xfrm>
          <a:prstGeom prst="rect">
            <a:avLst/>
          </a:prstGeom>
          <a:solidFill>
            <a:srgbClr val="15548D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3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r>
              <a:rPr lang="en-US" altLang="zh-CN" sz="2000" b="1" dirty="0">
                <a:solidFill>
                  <a:schemeClr val="bg1"/>
                </a:solidFill>
              </a:rPr>
              <a:t>O3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9" name="淘宝-想搞设计PPT(倒卖必究)-39"/>
          <p:cNvSpPr/>
          <p:nvPr/>
        </p:nvSpPr>
        <p:spPr>
          <a:xfrm>
            <a:off x="695325" y="4867710"/>
            <a:ext cx="943438" cy="943438"/>
          </a:xfrm>
          <a:prstGeom prst="rect">
            <a:avLst/>
          </a:prstGeom>
          <a:solidFill>
            <a:srgbClr val="15548D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4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r>
              <a:rPr lang="en-US" altLang="zh-CN" sz="2000" b="1" dirty="0">
                <a:solidFill>
                  <a:schemeClr val="bg1"/>
                </a:solidFill>
              </a:rPr>
              <a:t>O4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0" name="淘宝-想搞设计PPT(倒卖必究)-40"/>
          <p:cNvSpPr/>
          <p:nvPr/>
        </p:nvSpPr>
        <p:spPr>
          <a:xfrm>
            <a:off x="1638763" y="2044159"/>
            <a:ext cx="9857912" cy="943437"/>
          </a:xfrm>
          <a:prstGeom prst="rect">
            <a:avLst/>
          </a:prstGeom>
          <a:solidFill>
            <a:srgbClr val="FFFFFF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defTabSz="913765">
              <a:buSzPct val="25000"/>
            </a:pPr>
            <a:r>
              <a:rPr lang="en-US" altLang="zh-CN" dirty="0">
                <a:solidFill>
                  <a:schemeClr val="tx1"/>
                </a:solidFill>
              </a:rPr>
              <a:t>  Lorem ipsum dolor sit </a:t>
            </a:r>
            <a:r>
              <a:rPr lang="en-US" altLang="zh-CN" dirty="0" err="1">
                <a:solidFill>
                  <a:schemeClr val="tx1"/>
                </a:solidFill>
              </a:rPr>
              <a:t>amet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consectetuer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adipiscing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elit</a:t>
            </a:r>
            <a:r>
              <a:rPr lang="en-US" altLang="zh-CN" dirty="0">
                <a:solidFill>
                  <a:schemeClr val="tx1"/>
                </a:solidFill>
              </a:rPr>
              <a:t>. Maecenas </a:t>
            </a:r>
            <a:r>
              <a:rPr lang="en-US" altLang="zh-CN" dirty="0" err="1">
                <a:solidFill>
                  <a:schemeClr val="tx1"/>
                </a:solidFill>
              </a:rPr>
              <a:t>porttitor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congue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1" name="淘宝-想搞设计PPT(倒卖必究)-41"/>
          <p:cNvSpPr/>
          <p:nvPr/>
        </p:nvSpPr>
        <p:spPr>
          <a:xfrm>
            <a:off x="1638763" y="2992830"/>
            <a:ext cx="9857912" cy="943437"/>
          </a:xfrm>
          <a:prstGeom prst="rect">
            <a:avLst/>
          </a:prstGeom>
          <a:solidFill>
            <a:srgbClr val="FFFFFF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defTabSz="913765">
              <a:buSzPct val="25000"/>
            </a:pPr>
            <a:r>
              <a:rPr lang="en-US" altLang="zh-CN">
                <a:solidFill>
                  <a:schemeClr val="tx1"/>
                </a:solidFill>
              </a:rPr>
              <a:t>  Lorem ipsum dolor sit amet, consectetuer adipiscing elit. Maecenas porttitor congue 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2" name="淘宝-想搞设计PPT(倒卖必究)-42"/>
          <p:cNvSpPr/>
          <p:nvPr/>
        </p:nvSpPr>
        <p:spPr>
          <a:xfrm>
            <a:off x="1638763" y="3929926"/>
            <a:ext cx="9857912" cy="943437"/>
          </a:xfrm>
          <a:prstGeom prst="rect">
            <a:avLst/>
          </a:prstGeom>
          <a:solidFill>
            <a:srgbClr val="FFFFFF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defTabSz="913765">
              <a:buSzPct val="25000"/>
            </a:pPr>
            <a:r>
              <a:rPr lang="en-US" altLang="zh-CN">
                <a:solidFill>
                  <a:schemeClr val="tx1"/>
                </a:solidFill>
              </a:rPr>
              <a:t>  Lorem ipsum dolor sit amet, consectetuer adipiscing elit. Maecenas porttitor congue 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3" name="淘宝-想搞设计PPT(倒卖必究)-43"/>
          <p:cNvSpPr/>
          <p:nvPr/>
        </p:nvSpPr>
        <p:spPr>
          <a:xfrm>
            <a:off x="1638763" y="4867711"/>
            <a:ext cx="9857912" cy="943437"/>
          </a:xfrm>
          <a:prstGeom prst="rect">
            <a:avLst/>
          </a:prstGeom>
          <a:solidFill>
            <a:srgbClr val="FFFFFF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defTabSz="913765">
              <a:buSzPct val="25000"/>
            </a:pPr>
            <a:r>
              <a:rPr lang="en-US" altLang="zh-CN">
                <a:solidFill>
                  <a:schemeClr val="tx1"/>
                </a:solidFill>
              </a:rPr>
              <a:t>  Lorem ipsum dolor sit amet, consectetuer adipiscing elit. Maecenas porttitor congue 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4" name="Picture 43" descr="华中科技大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20" y="158235"/>
            <a:ext cx="2011854" cy="441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791F4-14AF-3B37-83C6-111DB4D44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AB6418FD-2DCB-024F-8458-0A417D8A8751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355600" dist="1905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F8CCF919-EC1B-B278-708C-534EAB98785F}"/>
              </a:ext>
            </a:extLst>
          </p:cNvPr>
          <p:cNvSpPr txBox="1">
            <a:spLocks/>
          </p:cNvSpPr>
          <p:nvPr/>
        </p:nvSpPr>
        <p:spPr>
          <a:xfrm>
            <a:off x="344472" y="1046852"/>
            <a:ext cx="2698175" cy="4247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>
                <a:solidFill/>
              </a:rPr>
              <a:t>单击此处添加标题</a:t>
            </a:r>
          </a:p>
        </p:txBody>
      </p:sp>
      <p:cxnSp>
        <p:nvCxnSpPr>
          <p:cNvPr id="12" name="淘宝-想搞设计PPT(倒卖必究)-12">
            <a:extLst>
              <a:ext uri="{FF2B5EF4-FFF2-40B4-BE49-F238E27FC236}">
                <a16:creationId xmlns:a16="http://schemas.microsoft.com/office/drawing/2014/main" id="{BB9517F4-9E49-ACD3-0468-BF39CE236743}"/>
              </a:ext>
            </a:extLst>
          </p:cNvPr>
          <p:cNvCxnSpPr/>
          <p:nvPr/>
        </p:nvCxnSpPr>
        <p:spPr>
          <a:xfrm>
            <a:off x="425752" y="1508520"/>
            <a:ext cx="1836000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74A283F3-3FA3-3A15-B2F2-81DA3049CAD1}"/>
              </a:ext>
            </a:extLst>
          </p:cNvPr>
          <p:cNvSpPr/>
          <p:nvPr/>
        </p:nvSpPr>
        <p:spPr>
          <a:xfrm>
            <a:off x="2898787" y="0"/>
            <a:ext cx="1656000" cy="792000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淘宝-想搞设计PPT(倒卖必究)-4">
            <a:extLst>
              <a:ext uri="{FF2B5EF4-FFF2-40B4-BE49-F238E27FC236}">
                <a16:creationId xmlns:a16="http://schemas.microsoft.com/office/drawing/2014/main" id="{F14B9E22-E6CA-A8D2-7E5B-37A294652FFB}"/>
              </a:ext>
            </a:extLst>
          </p:cNvPr>
          <p:cNvCxnSpPr/>
          <p:nvPr/>
        </p:nvCxnSpPr>
        <p:spPr>
          <a:xfrm>
            <a:off x="6330474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淘宝-想搞设计PPT(倒卖必究)-5">
            <a:extLst>
              <a:ext uri="{FF2B5EF4-FFF2-40B4-BE49-F238E27FC236}">
                <a16:creationId xmlns:a16="http://schemas.microsoft.com/office/drawing/2014/main" id="{A8B463BE-BB2B-28EA-91C9-87C1F3615E07}"/>
              </a:ext>
            </a:extLst>
          </p:cNvPr>
          <p:cNvCxnSpPr/>
          <p:nvPr/>
        </p:nvCxnSpPr>
        <p:spPr>
          <a:xfrm>
            <a:off x="8066265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淘宝-想搞设计PPT(倒卖必究)-6">
            <a:extLst>
              <a:ext uri="{FF2B5EF4-FFF2-40B4-BE49-F238E27FC236}">
                <a16:creationId xmlns:a16="http://schemas.microsoft.com/office/drawing/2014/main" id="{150D65CD-1298-FDA1-02E0-613FEABB529C}"/>
              </a:ext>
            </a:extLst>
          </p:cNvPr>
          <p:cNvCxnSpPr/>
          <p:nvPr/>
        </p:nvCxnSpPr>
        <p:spPr>
          <a:xfrm>
            <a:off x="9802055" y="252000"/>
            <a:ext cx="0" cy="28800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4ADAB0D0-82FF-7B86-B4F1-FA730351D200}"/>
              </a:ext>
            </a:extLst>
          </p:cNvPr>
          <p:cNvSpPr txBox="1"/>
          <p:nvPr/>
        </p:nvSpPr>
        <p:spPr>
          <a:xfrm>
            <a:off x="3147141" y="211334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/>
                </a:solidFill>
              </a:rPr>
              <a:t>绪论背景</a:t>
            </a: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1CF5FC06-7503-FEDA-FAB8-D11DA4DE90CF}"/>
              </a:ext>
            </a:extLst>
          </p:cNvPr>
          <p:cNvSpPr txBox="1"/>
          <p:nvPr/>
        </p:nvSpPr>
        <p:spPr>
          <a:xfrm>
            <a:off x="4882932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研究思路</a:t>
            </a:r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A51350D2-0185-6B37-4D47-C7C3B07B7EAD}"/>
              </a:ext>
            </a:extLst>
          </p:cNvPr>
          <p:cNvSpPr txBox="1"/>
          <p:nvPr/>
        </p:nvSpPr>
        <p:spPr>
          <a:xfrm>
            <a:off x="6375067" y="2113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关键技术难点</a:t>
            </a: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32D09F9D-C237-8E5F-24D4-1363A08BD0B2}"/>
              </a:ext>
            </a:extLst>
          </p:cNvPr>
          <p:cNvSpPr txBox="1"/>
          <p:nvPr/>
        </p:nvSpPr>
        <p:spPr>
          <a:xfrm>
            <a:off x="835451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研究成果</a:t>
            </a: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21BC1B53-3462-7E9D-82BF-09F5E283437B}"/>
              </a:ext>
            </a:extLst>
          </p:cNvPr>
          <p:cNvSpPr txBox="1"/>
          <p:nvPr/>
        </p:nvSpPr>
        <p:spPr>
          <a:xfrm>
            <a:off x="10090304" y="2113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100">
                <a:solidFill>
                  <a:schemeClr val="bg1">
                    <a:lumMod val="50000"/>
                  </a:schemeClr>
                </a:solidFill>
              </a:rPr>
              <a:t>论文总结</a:t>
            </a:r>
          </a:p>
        </p:txBody>
      </p:sp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6175DDD7-8F61-3C28-9956-AA4F9CA0649C}"/>
              </a:ext>
            </a:extLst>
          </p:cNvPr>
          <p:cNvSpPr txBox="1">
            <a:spLocks/>
          </p:cNvSpPr>
          <p:nvPr/>
        </p:nvSpPr>
        <p:spPr>
          <a:xfrm>
            <a:off x="89535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4FB6C8-7C8F-4A07-82BA-70423D8EE858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25" name="淘宝-想搞设计PPT(倒卖必究)-25">
            <a:extLst>
              <a:ext uri="{FF2B5EF4-FFF2-40B4-BE49-F238E27FC236}">
                <a16:creationId xmlns:a16="http://schemas.microsoft.com/office/drawing/2014/main" id="{9C100335-9BB8-D5DE-38F7-6B08AD50F1ED}"/>
              </a:ext>
            </a:extLst>
          </p:cNvPr>
          <p:cNvSpPr txBox="1"/>
          <p:nvPr/>
        </p:nvSpPr>
        <p:spPr>
          <a:xfrm>
            <a:off x="897749" y="1526643"/>
            <a:ext cx="10206230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Lorem ipsum dolor sit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amet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,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consectetuer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adipiscing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elit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. Maecenas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porttitor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congue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massa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.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Fusce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posuere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, magna sed pulvinar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ultricies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,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purus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lectus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malesuada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libero, sit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amet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commodo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magna eros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quis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urna.Nunc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viverra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imperdiet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enim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.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Fusce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est. </a:t>
            </a:r>
            <a:r>
              <a:rPr lang="en-US" altLang="zh-CN" dirty="0" err="1">
                <a:solidFill>
                  <a:prstClr val="black"/>
                </a:solidFill>
                <a:cs typeface="+mn-ea"/>
                <a:sym typeface="+mn-lt"/>
              </a:rPr>
              <a:t>Vivamus</a:t>
            </a:r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 a</a:t>
            </a:r>
          </a:p>
        </p:txBody>
      </p:sp>
      <p:pic>
        <p:nvPicPr>
          <p:cNvPr id="33" name="Picture 32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20" y="158235"/>
            <a:ext cx="2011854" cy="441888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89FFE8FB-E61D-FB1F-0AC1-5403496A152C}"/>
              </a:ext>
            </a:extLst>
          </p:cNvPr>
          <p:cNvGrpSpPr/>
          <p:nvPr/>
        </p:nvGrpSpPr>
        <p:grpSpPr>
          <a:xfrm>
            <a:off x="298448" y="2902636"/>
            <a:ext cx="6032026" cy="3920952"/>
            <a:chOff x="298448" y="2743836"/>
            <a:chExt cx="6032026" cy="3920952"/>
          </a:xfrm>
        </p:grpSpPr>
        <p:pic>
          <p:nvPicPr>
            <p:cNvPr id="34" name="Picture 33" descr="667452422bad5167e88f6f1c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524" y="2955170"/>
              <a:ext cx="5046009" cy="3153755"/>
            </a:xfrm>
            <a:prstGeom prst="rect">
              <a:avLst/>
            </a:prstGeom>
          </p:spPr>
        </p:pic>
        <p:sp>
          <p:nvSpPr>
            <p:cNvPr id="26" name="淘宝-想搞设计PPT(倒卖必究)-26">
              <a:extLst>
                <a:ext uri="{FF2B5EF4-FFF2-40B4-BE49-F238E27FC236}">
                  <a16:creationId xmlns:a16="http://schemas.microsoft.com/office/drawing/2014/main" id="{F15D60C7-B958-7195-BC52-48BB828F192C}"/>
                </a:ext>
              </a:extLst>
            </p:cNvPr>
            <p:cNvSpPr/>
            <p:nvPr/>
          </p:nvSpPr>
          <p:spPr>
            <a:xfrm>
              <a:off x="5630116" y="2832297"/>
              <a:ext cx="700358" cy="3832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BEB65667-8254-74E8-C6A4-CB17B02D3BF8}"/>
                </a:ext>
              </a:extLst>
            </p:cNvPr>
            <p:cNvSpPr/>
            <p:nvPr/>
          </p:nvSpPr>
          <p:spPr>
            <a:xfrm>
              <a:off x="298448" y="2743836"/>
              <a:ext cx="700358" cy="3832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A3231F3-DC67-310E-F4B3-BEBC1FAF296A}"/>
              </a:ext>
            </a:extLst>
          </p:cNvPr>
          <p:cNvGrpSpPr/>
          <p:nvPr/>
        </p:nvGrpSpPr>
        <p:grpSpPr>
          <a:xfrm>
            <a:off x="5877340" y="2902636"/>
            <a:ext cx="5769836" cy="3920952"/>
            <a:chOff x="560638" y="2743836"/>
            <a:chExt cx="5769836" cy="3920952"/>
          </a:xfrm>
        </p:grpSpPr>
        <p:pic>
          <p:nvPicPr>
            <p:cNvPr id="35" name="Picture 34" descr="6674524421d8430fbfe30c97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9950" y="2966361"/>
              <a:ext cx="5046009" cy="3153755"/>
            </a:xfrm>
            <a:prstGeom prst="rect">
              <a:avLst/>
            </a:prstGeom>
          </p:spPr>
        </p:pic>
        <p:sp>
          <p:nv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DA8FEA32-FFA0-A56F-5C55-66BF1CFB8DC6}"/>
                </a:ext>
              </a:extLst>
            </p:cNvPr>
            <p:cNvSpPr/>
            <p:nvPr/>
          </p:nvSpPr>
          <p:spPr>
            <a:xfrm>
              <a:off x="5630116" y="2832297"/>
              <a:ext cx="700358" cy="3832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淘宝-想搞设计PPT(倒卖必究)-32">
              <a:extLst>
                <a:ext uri="{FF2B5EF4-FFF2-40B4-BE49-F238E27FC236}">
                  <a16:creationId xmlns:a16="http://schemas.microsoft.com/office/drawing/2014/main" id="{58A46AEF-6E89-1C7E-8EA1-A2B296066EBA}"/>
                </a:ext>
              </a:extLst>
            </p:cNvPr>
            <p:cNvSpPr/>
            <p:nvPr/>
          </p:nvSpPr>
          <p:spPr>
            <a:xfrm>
              <a:off x="560638" y="2743836"/>
              <a:ext cx="438167" cy="3832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49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D1DCF-EE55-D2E1-7952-2815CE5E9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7BD147-EEC0-71F2-8C84-5775AEB6D00B}"/>
              </a:ext>
            </a:extLst>
          </p:cNvPr>
          <p:cNvGrpSpPr/>
          <p:nvPr/>
        </p:nvGrpSpPr>
        <p:grpSpPr>
          <a:xfrm>
            <a:off x="-436888" y="-1840923"/>
            <a:ext cx="12895588" cy="8837254"/>
            <a:chOff x="154818" y="694772"/>
            <a:chExt cx="12895588" cy="8837254"/>
          </a:xfrm>
        </p:grpSpPr>
        <p:pic>
          <p:nvPicPr>
            <p:cNvPr id="25" name="Picture 24" descr="667452425124668fb6bda8bb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895" y="1828434"/>
              <a:ext cx="12229811" cy="7646695"/>
            </a:xfrm>
            <a:prstGeom prst="rect">
              <a:avLst/>
            </a:prstGeom>
          </p:spPr>
        </p:pic>
        <p:sp>
          <p:nvSpPr>
            <p:cNvPr id="19" name="淘宝-想搞设计PPT(倒卖必究)-19">
              <a:extLst>
                <a:ext uri="{FF2B5EF4-FFF2-40B4-BE49-F238E27FC236}">
                  <a16:creationId xmlns:a16="http://schemas.microsoft.com/office/drawing/2014/main" id="{C12DD5A6-D8C5-8612-A9EB-52B774134361}"/>
                </a:ext>
              </a:extLst>
            </p:cNvPr>
            <p:cNvSpPr/>
            <p:nvPr/>
          </p:nvSpPr>
          <p:spPr>
            <a:xfrm>
              <a:off x="154818" y="7406817"/>
              <a:ext cx="12895588" cy="21252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淘宝-想搞设计PPT(倒卖必究)-20">
              <a:extLst>
                <a:ext uri="{FF2B5EF4-FFF2-40B4-BE49-F238E27FC236}">
                  <a16:creationId xmlns:a16="http://schemas.microsoft.com/office/drawing/2014/main" id="{66F18AEE-6915-025C-07C8-A976B4D18A90}"/>
                </a:ext>
              </a:extLst>
            </p:cNvPr>
            <p:cNvSpPr/>
            <p:nvPr/>
          </p:nvSpPr>
          <p:spPr>
            <a:xfrm>
              <a:off x="340786" y="694772"/>
              <a:ext cx="12442920" cy="3825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C730826C-5BB1-8B03-0B80-33CA0D1BAF4C}"/>
              </a:ext>
            </a:extLst>
          </p:cNvPr>
          <p:cNvSpPr/>
          <p:nvPr/>
        </p:nvSpPr>
        <p:spPr>
          <a:xfrm>
            <a:off x="0" y="1989000"/>
            <a:ext cx="12191999" cy="2880000"/>
          </a:xfrm>
          <a:prstGeom prst="rect">
            <a:avLst/>
          </a:prstGeom>
          <a:solidFill>
            <a:srgbClr val="15548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淘宝-想搞设计PPT(倒卖必究)-22" hidden="1">
            <a:extLst>
              <a:ext uri="{FF2B5EF4-FFF2-40B4-BE49-F238E27FC236}">
                <a16:creationId xmlns:a16="http://schemas.microsoft.com/office/drawing/2014/main" id="{DFB989A6-A495-E3F0-CF60-D4D8A9466C51}"/>
              </a:ext>
            </a:extLst>
          </p:cNvPr>
          <p:cNvSpPr txBox="1"/>
          <p:nvPr/>
        </p:nvSpPr>
        <p:spPr>
          <a:xfrm>
            <a:off x="3933390" y="3862959"/>
            <a:ext cx="4325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chemeClr val="bg1"/>
                </a:solidFill>
                <a:cs typeface="+mn-ea"/>
                <a:sym typeface="+mn-lt"/>
              </a:rPr>
              <a:t>四川师范大学 </a:t>
            </a:r>
            <a:r>
              <a:rPr lang="en-US" altLang="zh-CN" sz="2400" spc="100" dirty="0">
                <a:solidFill>
                  <a:schemeClr val="bg1"/>
                </a:solidFill>
                <a:cs typeface="+mn-ea"/>
                <a:sym typeface="+mn-lt"/>
              </a:rPr>
              <a:t>/ </a:t>
            </a:r>
            <a:r>
              <a:rPr lang="zh-CN" altLang="en-US" sz="2400" spc="100" dirty="0">
                <a:solidFill>
                  <a:schemeClr val="bg1"/>
                </a:solidFill>
                <a:cs typeface="+mn-ea"/>
                <a:sym typeface="+mn-lt"/>
              </a:rPr>
              <a:t>应用技术学院</a:t>
            </a:r>
          </a:p>
        </p:txBody>
      </p:sp>
      <p:sp>
        <p:nvSpPr>
          <p:cNvPr id="11" name="淘宝-想搞设计PPT(倒卖必究)-11" hidden="1">
            <a:extLst>
              <a:ext uri="{FF2B5EF4-FFF2-40B4-BE49-F238E27FC236}">
                <a16:creationId xmlns:a16="http://schemas.microsoft.com/office/drawing/2014/main" id="{C67FD8FF-B259-8205-33B4-FA9713EDB025}"/>
              </a:ext>
            </a:extLst>
          </p:cNvPr>
          <p:cNvSpPr txBox="1"/>
          <p:nvPr/>
        </p:nvSpPr>
        <p:spPr>
          <a:xfrm>
            <a:off x="281730" y="2533377"/>
            <a:ext cx="116285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300" dirty="0">
                <a:solidFill>
                  <a:schemeClr val="bg1"/>
                </a:solidFill>
                <a:cs typeface="+mn-ea"/>
                <a:sym typeface="+mn-lt"/>
              </a:rPr>
              <a:t>绪论背景</a:t>
            </a:r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621830AB-FDEB-AE24-4FFB-B2A0D9915E53}"/>
              </a:ext>
            </a:extLst>
          </p:cNvPr>
          <p:cNvSpPr txBox="1"/>
          <p:nvPr/>
        </p:nvSpPr>
        <p:spPr>
          <a:xfrm>
            <a:off x="3501073" y="3021349"/>
            <a:ext cx="5189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研究思路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6EC5CBD-5D8B-B3F8-E7DF-032E9A7563AD}"/>
              </a:ext>
            </a:extLst>
          </p:cNvPr>
          <p:cNvGrpSpPr/>
          <p:nvPr/>
        </p:nvGrpSpPr>
        <p:grpSpPr>
          <a:xfrm>
            <a:off x="1165078" y="2927313"/>
            <a:ext cx="9861845" cy="1365983"/>
            <a:chOff x="1165078" y="2927313"/>
            <a:chExt cx="9861845" cy="1365983"/>
          </a:xfrm>
        </p:grpSpPr>
        <p:cxnSp>
          <p:nvCxn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9FAEB765-4286-8276-AD72-B2971B015A2F}"/>
                </a:ext>
              </a:extLst>
            </p:cNvPr>
            <p:cNvCxnSpPr/>
            <p:nvPr/>
          </p:nvCxnSpPr>
          <p:spPr>
            <a:xfrm>
              <a:off x="1165078" y="2927313"/>
              <a:ext cx="986184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D8D3F202-2353-42F6-479E-E7B2EA3D98EC}"/>
                </a:ext>
              </a:extLst>
            </p:cNvPr>
            <p:cNvCxnSpPr/>
            <p:nvPr/>
          </p:nvCxnSpPr>
          <p:spPr>
            <a:xfrm>
              <a:off x="1165078" y="4293296"/>
              <a:ext cx="986184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0128CF48-4F5A-9A54-CEAB-AD870726F255}"/>
              </a:ext>
            </a:extLst>
          </p:cNvPr>
          <p:cNvSpPr/>
          <p:nvPr/>
        </p:nvSpPr>
        <p:spPr>
          <a:xfrm>
            <a:off x="4620531" y="2095006"/>
            <a:ext cx="29509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bg1"/>
                </a:solidFill>
                <a:cs typeface="+mn-ea"/>
                <a:sym typeface="+mn-lt"/>
              </a:rPr>
              <a:t>PART·TWO</a:t>
            </a:r>
            <a:endParaRPr lang="zh-CN" altLang="en-US" sz="3600" spc="300" dirty="0">
              <a:cs typeface="+mn-ea"/>
              <a:sym typeface="+mn-lt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1B10A0CC-503D-68F2-E3B5-2A1BAC87C0D7}"/>
              </a:ext>
            </a:extLst>
          </p:cNvPr>
          <p:cNvSpPr txBox="1"/>
          <p:nvPr/>
        </p:nvSpPr>
        <p:spPr>
          <a:xfrm>
            <a:off x="4818297" y="3865627"/>
            <a:ext cx="2555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THEORY OF MOOD</a:t>
            </a:r>
          </a:p>
        </p:txBody>
      </p:sp>
      <p:pic>
        <p:nvPicPr>
          <p:cNvPr id="26" name="Picture 25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756" y="374223"/>
            <a:ext cx="4152487" cy="9120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91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NkNDYxMmIwNmM5NTY2OTdkODYxNGM2OGY2YmI2OG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8399;#152018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88455;#21639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8399;#15201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8399;#15201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8399;#15201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8399;#15201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8399;#15201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cb25bc2-04bc-4767-85ad-2abb054a8c98}"/>
  <p:tag name="TABLE_ENDDRAG_ORIGIN_RECT" val="719*228"/>
  <p:tag name="TABLE_ENDDRAG_RECT" val="196*209*719*22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a35c8e3-d360-463e-be95-188ab319b303}"/>
  <p:tag name="TABLE_ENDDRAG_ORIGIN_RECT" val="694*308"/>
  <p:tag name="TABLE_ENDDRAG_RECT" val="206*173*694*3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7919684-fa0c-448b-b2e0-387e1fdd040c}"/>
  <p:tag name="TABLE_ENDDRAG_ORIGIN_RECT" val="678*307"/>
  <p:tag name="TABLE_ENDDRAG_RECT" val="220*179*678*30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3rrne3h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3676</TotalTime>
  <Words>1953</Words>
  <Application>Microsoft Office PowerPoint</Application>
  <PresentationFormat>宽屏</PresentationFormat>
  <Paragraphs>460</Paragraphs>
  <Slides>27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Alibaba PuHuiTi</vt:lpstr>
      <vt:lpstr>Alibaba PuHuiTi Medium</vt:lpstr>
      <vt:lpstr>Inter</vt:lpstr>
      <vt:lpstr>等线</vt:lpstr>
      <vt:lpstr>思源黑体 CN Heavy</vt:lpstr>
      <vt:lpstr>微软雅黑</vt:lpstr>
      <vt:lpstr>Arial</vt:lpstr>
      <vt:lpstr>Calibri</vt:lpstr>
      <vt:lpstr>Tahoma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 M.Y.</dc:creator>
  <cp:lastModifiedBy>1 pompeya</cp:lastModifiedBy>
  <cp:revision>188</cp:revision>
  <dcterms:created xsi:type="dcterms:W3CDTF">2019-07-31T06:15:00Z</dcterms:created>
  <dcterms:modified xsi:type="dcterms:W3CDTF">2025-02-22T13:11:33Z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022A88C5D12D4945ADE0ED2726AF53ED</vt:lpwstr>
  </property>
  <property fmtid="{D5CDD505-2E9C-101B-9397-08002B2CF9AE}" pid="3" name="KSOProductBuildVer">
    <vt:lpwstr>2052-12.1.0.16417</vt:lpwstr>
  </property>
</Properties>
</file>